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DABFC5-72D5-4FC6-8A5F-5BACC0076C44}" v="251" dt="2021-03-17T21:24:37.028"/>
    <p1510:client id="{C699F8FE-4C62-D149-A3FF-997E01C5022D}" v="1307" dt="2021-03-18T20:35:54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Carson" userId="S::catherine.carson@monkseaton.org.uk::8d516670-f043-47d1-b4f3-31fd426dc81c" providerId="AD" clId="Web-{B9DABFC5-72D5-4FC6-8A5F-5BACC0076C44}"/>
    <pc:docChg chg="addSld delSld modSld sldOrd addMainMaster">
      <pc:chgData name="Catherine Carson" userId="S::catherine.carson@monkseaton.org.uk::8d516670-f043-47d1-b4f3-31fd426dc81c" providerId="AD" clId="Web-{B9DABFC5-72D5-4FC6-8A5F-5BACC0076C44}" dt="2021-03-17T21:24:37.028" v="185"/>
      <pc:docMkLst>
        <pc:docMk/>
      </pc:docMkLst>
      <pc:sldChg chg="addSp delSp modSp">
        <pc:chgData name="Catherine Carson" userId="S::catherine.carson@monkseaton.org.uk::8d516670-f043-47d1-b4f3-31fd426dc81c" providerId="AD" clId="Web-{B9DABFC5-72D5-4FC6-8A5F-5BACC0076C44}" dt="2021-03-17T21:11:38.822" v="164" actId="1076"/>
        <pc:sldMkLst>
          <pc:docMk/>
          <pc:sldMk cId="109857222" sldId="256"/>
        </pc:sldMkLst>
        <pc:spChg chg="del">
          <ac:chgData name="Catherine Carson" userId="S::catherine.carson@monkseaton.org.uk::8d516670-f043-47d1-b4f3-31fd426dc81c" providerId="AD" clId="Web-{B9DABFC5-72D5-4FC6-8A5F-5BACC0076C44}" dt="2021-03-17T20:05:19.385" v="51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Catherine Carson" userId="S::catherine.carson@monkseaton.org.uk::8d516670-f043-47d1-b4f3-31fd426dc81c" providerId="AD" clId="Web-{B9DABFC5-72D5-4FC6-8A5F-5BACC0076C44}" dt="2021-03-17T20:05:22.354" v="52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Catherine Carson" userId="S::catherine.carson@monkseaton.org.uk::8d516670-f043-47d1-b4f3-31fd426dc81c" providerId="AD" clId="Web-{B9DABFC5-72D5-4FC6-8A5F-5BACC0076C44}" dt="2021-03-17T21:11:24.478" v="162" actId="20577"/>
          <ac:spMkLst>
            <pc:docMk/>
            <pc:sldMk cId="109857222" sldId="256"/>
            <ac:spMk id="13" creationId="{365A36FB-B24E-4764-8128-BB1144BF6CCB}"/>
          </ac:spMkLst>
        </pc:spChg>
        <pc:picChg chg="add del mod modCrop">
          <ac:chgData name="Catherine Carson" userId="S::catherine.carson@monkseaton.org.uk::8d516670-f043-47d1-b4f3-31fd426dc81c" providerId="AD" clId="Web-{B9DABFC5-72D5-4FC6-8A5F-5BACC0076C44}" dt="2021-03-17T20:57:58.380" v="122"/>
          <ac:picMkLst>
            <pc:docMk/>
            <pc:sldMk cId="109857222" sldId="256"/>
            <ac:picMk id="2" creationId="{DA613A99-DD1C-48D1-8717-E4A057F7F70B}"/>
          </ac:picMkLst>
        </pc:picChg>
        <pc:picChg chg="add del mod modCrop">
          <ac:chgData name="Catherine Carson" userId="S::catherine.carson@monkseaton.org.uk::8d516670-f043-47d1-b4f3-31fd426dc81c" providerId="AD" clId="Web-{B9DABFC5-72D5-4FC6-8A5F-5BACC0076C44}" dt="2021-03-17T20:59:59.867" v="136"/>
          <ac:picMkLst>
            <pc:docMk/>
            <pc:sldMk cId="109857222" sldId="256"/>
            <ac:picMk id="3" creationId="{CBE3B6E4-3462-4E58-848E-95040B2FA852}"/>
          </ac:picMkLst>
        </pc:picChg>
        <pc:picChg chg="add mod">
          <ac:chgData name="Catherine Carson" userId="S::catherine.carson@monkseaton.org.uk::8d516670-f043-47d1-b4f3-31fd426dc81c" providerId="AD" clId="Web-{B9DABFC5-72D5-4FC6-8A5F-5BACC0076C44}" dt="2021-03-17T21:00:14.820" v="138" actId="1076"/>
          <ac:picMkLst>
            <pc:docMk/>
            <pc:sldMk cId="109857222" sldId="256"/>
            <ac:picMk id="4" creationId="{9C707732-E110-4B70-AE9F-5025B3E5B3DC}"/>
          </ac:picMkLst>
        </pc:picChg>
        <pc:picChg chg="add del mod modCrop">
          <ac:chgData name="Catherine Carson" userId="S::catherine.carson@monkseaton.org.uk::8d516670-f043-47d1-b4f3-31fd426dc81c" providerId="AD" clId="Web-{B9DABFC5-72D5-4FC6-8A5F-5BACC0076C44}" dt="2021-03-17T21:00:02.680" v="137"/>
          <ac:picMkLst>
            <pc:docMk/>
            <pc:sldMk cId="109857222" sldId="256"/>
            <ac:picMk id="5" creationId="{CB2D54E6-D272-49E9-8DD2-FD68DF3D8E32}"/>
          </ac:picMkLst>
        </pc:picChg>
        <pc:picChg chg="add">
          <ac:chgData name="Catherine Carson" userId="S::catherine.carson@monkseaton.org.uk::8d516670-f043-47d1-b4f3-31fd426dc81c" providerId="AD" clId="Web-{B9DABFC5-72D5-4FC6-8A5F-5BACC0076C44}" dt="2021-03-17T20:11:15.863" v="63"/>
          <ac:picMkLst>
            <pc:docMk/>
            <pc:sldMk cId="109857222" sldId="256"/>
            <ac:picMk id="6" creationId="{4C7E37A4-BDD5-4932-9E6A-F2DBADE7EC76}"/>
          </ac:picMkLst>
        </pc:picChg>
        <pc:picChg chg="add mod">
          <ac:chgData name="Catherine Carson" userId="S::catherine.carson@monkseaton.org.uk::8d516670-f043-47d1-b4f3-31fd426dc81c" providerId="AD" clId="Web-{B9DABFC5-72D5-4FC6-8A5F-5BACC0076C44}" dt="2021-03-17T21:11:38.822" v="164" actId="1076"/>
          <ac:picMkLst>
            <pc:docMk/>
            <pc:sldMk cId="109857222" sldId="256"/>
            <ac:picMk id="8" creationId="{8910E90C-539D-40F9-98CD-8CB24DF41209}"/>
          </ac:picMkLst>
        </pc:picChg>
        <pc:picChg chg="add del">
          <ac:chgData name="Catherine Carson" userId="S::catherine.carson@monkseaton.org.uk::8d516670-f043-47d1-b4f3-31fd426dc81c" providerId="AD" clId="Web-{B9DABFC5-72D5-4FC6-8A5F-5BACC0076C44}" dt="2021-03-17T20:11:46.536" v="69"/>
          <ac:picMkLst>
            <pc:docMk/>
            <pc:sldMk cId="109857222" sldId="256"/>
            <ac:picMk id="10" creationId="{4B970588-B091-4707-B2E2-BF83D0788548}"/>
          </ac:picMkLst>
        </pc:picChg>
        <pc:picChg chg="add del">
          <ac:chgData name="Catherine Carson" userId="S::catherine.carson@monkseaton.org.uk::8d516670-f043-47d1-b4f3-31fd426dc81c" providerId="AD" clId="Web-{B9DABFC5-72D5-4FC6-8A5F-5BACC0076C44}" dt="2021-03-17T20:11:46.536" v="68"/>
          <ac:picMkLst>
            <pc:docMk/>
            <pc:sldMk cId="109857222" sldId="256"/>
            <ac:picMk id="12" creationId="{07DF4336-3185-481F-BC96-18E3B2292743}"/>
          </ac:picMkLst>
        </pc:picChg>
      </pc:sldChg>
      <pc:sldChg chg="addSp delSp modSp add">
        <pc:chgData name="Catherine Carson" userId="S::catherine.carson@monkseaton.org.uk::8d516670-f043-47d1-b4f3-31fd426dc81c" providerId="AD" clId="Web-{B9DABFC5-72D5-4FC6-8A5F-5BACC0076C44}" dt="2021-03-17T21:11:33.041" v="163" actId="1076"/>
        <pc:sldMkLst>
          <pc:docMk/>
          <pc:sldMk cId="3890098824" sldId="257"/>
        </pc:sldMkLst>
        <pc:spChg chg="mod">
          <ac:chgData name="Catherine Carson" userId="S::catherine.carson@monkseaton.org.uk::8d516670-f043-47d1-b4f3-31fd426dc81c" providerId="AD" clId="Web-{B9DABFC5-72D5-4FC6-8A5F-5BACC0076C44}" dt="2021-03-17T19:55:47.121" v="46" actId="1076"/>
          <ac:spMkLst>
            <pc:docMk/>
            <pc:sldMk cId="3890098824" sldId="257"/>
            <ac:spMk id="3" creationId="{14C104E3-7C48-43A7-B2B5-E32FB1E0FA10}"/>
          </ac:spMkLst>
        </pc:spChg>
        <pc:spChg chg="mod">
          <ac:chgData name="Catherine Carson" userId="S::catherine.carson@monkseaton.org.uk::8d516670-f043-47d1-b4f3-31fd426dc81c" providerId="AD" clId="Web-{B9DABFC5-72D5-4FC6-8A5F-5BACC0076C44}" dt="2021-03-17T21:08:14.037" v="161" actId="20577"/>
          <ac:spMkLst>
            <pc:docMk/>
            <pc:sldMk cId="3890098824" sldId="257"/>
            <ac:spMk id="4" creationId="{CC7A1A69-D87E-44A9-8E94-86D9EB8EABD5}"/>
          </ac:spMkLst>
        </pc:spChg>
        <pc:spChg chg="del">
          <ac:chgData name="Catherine Carson" userId="S::catherine.carson@monkseaton.org.uk::8d516670-f043-47d1-b4f3-31fd426dc81c" providerId="AD" clId="Web-{B9DABFC5-72D5-4FC6-8A5F-5BACC0076C44}" dt="2021-03-17T19:46:15.201" v="2"/>
          <ac:spMkLst>
            <pc:docMk/>
            <pc:sldMk cId="3890098824" sldId="257"/>
            <ac:spMk id="6" creationId="{E150E567-0FE0-4B58-8664-1CE78CA45DEC}"/>
          </ac:spMkLst>
        </pc:spChg>
        <pc:grpChg chg="del">
          <ac:chgData name="Catherine Carson" userId="S::catherine.carson@monkseaton.org.uk::8d516670-f043-47d1-b4f3-31fd426dc81c" providerId="AD" clId="Web-{B9DABFC5-72D5-4FC6-8A5F-5BACC0076C44}" dt="2021-03-17T19:46:13.732" v="1"/>
          <ac:grpSpMkLst>
            <pc:docMk/>
            <pc:sldMk cId="3890098824" sldId="257"/>
            <ac:grpSpMk id="5" creationId="{CFF1AC6A-198C-1142-9E8E-3B4A00440078}"/>
          </ac:grpSpMkLst>
        </pc:grpChg>
        <pc:picChg chg="add mod">
          <ac:chgData name="Catherine Carson" userId="S::catherine.carson@monkseaton.org.uk::8d516670-f043-47d1-b4f3-31fd426dc81c" providerId="AD" clId="Web-{B9DABFC5-72D5-4FC6-8A5F-5BACC0076C44}" dt="2021-03-17T21:02:18.964" v="141" actId="1076"/>
          <ac:picMkLst>
            <pc:docMk/>
            <pc:sldMk cId="3890098824" sldId="257"/>
            <ac:picMk id="5" creationId="{4921C74C-04FF-4780-BDF6-C1BA518544CC}"/>
          </ac:picMkLst>
        </pc:picChg>
        <pc:picChg chg="add mod">
          <ac:chgData name="Catherine Carson" userId="S::catherine.carson@monkseaton.org.uk::8d516670-f043-47d1-b4f3-31fd426dc81c" providerId="AD" clId="Web-{B9DABFC5-72D5-4FC6-8A5F-5BACC0076C44}" dt="2021-03-17T21:06:33.800" v="153" actId="14100"/>
          <ac:picMkLst>
            <pc:docMk/>
            <pc:sldMk cId="3890098824" sldId="257"/>
            <ac:picMk id="6" creationId="{5F744777-AAD8-4FEF-B1D0-4987B9882E82}"/>
          </ac:picMkLst>
        </pc:picChg>
        <pc:picChg chg="add mod">
          <ac:chgData name="Catherine Carson" userId="S::catherine.carson@monkseaton.org.uk::8d516670-f043-47d1-b4f3-31fd426dc81c" providerId="AD" clId="Web-{B9DABFC5-72D5-4FC6-8A5F-5BACC0076C44}" dt="2021-03-17T20:11:04.738" v="61" actId="1076"/>
          <ac:picMkLst>
            <pc:docMk/>
            <pc:sldMk cId="3890098824" sldId="257"/>
            <ac:picMk id="7" creationId="{D994FD29-AA50-42C2-A288-5E7DF31E62EC}"/>
          </ac:picMkLst>
        </pc:picChg>
        <pc:picChg chg="add mod modCrop">
          <ac:chgData name="Catherine Carson" userId="S::catherine.carson@monkseaton.org.uk::8d516670-f043-47d1-b4f3-31fd426dc81c" providerId="AD" clId="Web-{B9DABFC5-72D5-4FC6-8A5F-5BACC0076C44}" dt="2021-03-17T21:06:21.034" v="152"/>
          <ac:picMkLst>
            <pc:docMk/>
            <pc:sldMk cId="3890098824" sldId="257"/>
            <ac:picMk id="9" creationId="{EF99CA31-6BDF-4360-8B33-6E7787C95BE6}"/>
          </ac:picMkLst>
        </pc:picChg>
        <pc:picChg chg="add mod">
          <ac:chgData name="Catherine Carson" userId="S::catherine.carson@monkseaton.org.uk::8d516670-f043-47d1-b4f3-31fd426dc81c" providerId="AD" clId="Web-{B9DABFC5-72D5-4FC6-8A5F-5BACC0076C44}" dt="2021-03-17T21:11:33.041" v="163" actId="1076"/>
          <ac:picMkLst>
            <pc:docMk/>
            <pc:sldMk cId="3890098824" sldId="257"/>
            <ac:picMk id="10" creationId="{954AFEC0-51E7-4A76-8F1F-FC18D0DF0CD0}"/>
          </ac:picMkLst>
        </pc:picChg>
      </pc:sldChg>
      <pc:sldChg chg="add">
        <pc:chgData name="Catherine Carson" userId="S::catherine.carson@monkseaton.org.uk::8d516670-f043-47d1-b4f3-31fd426dc81c" providerId="AD" clId="Web-{B9DABFC5-72D5-4FC6-8A5F-5BACC0076C44}" dt="2021-03-17T19:46:33.936" v="3"/>
        <pc:sldMkLst>
          <pc:docMk/>
          <pc:sldMk cId="1081882596" sldId="258"/>
        </pc:sldMkLst>
      </pc:sldChg>
      <pc:sldChg chg="add">
        <pc:chgData name="Catherine Carson" userId="S::catherine.carson@monkseaton.org.uk::8d516670-f043-47d1-b4f3-31fd426dc81c" providerId="AD" clId="Web-{B9DABFC5-72D5-4FC6-8A5F-5BACC0076C44}" dt="2021-03-17T19:46:41.561" v="4"/>
        <pc:sldMkLst>
          <pc:docMk/>
          <pc:sldMk cId="283417794" sldId="259"/>
        </pc:sldMkLst>
      </pc:sldChg>
      <pc:sldChg chg="addSp delSp modSp add ord replId">
        <pc:chgData name="Catherine Carson" userId="S::catherine.carson@monkseaton.org.uk::8d516670-f043-47d1-b4f3-31fd426dc81c" providerId="AD" clId="Web-{B9DABFC5-72D5-4FC6-8A5F-5BACC0076C44}" dt="2021-03-17T21:24:37.028" v="185"/>
        <pc:sldMkLst>
          <pc:docMk/>
          <pc:sldMk cId="505917100" sldId="260"/>
        </pc:sldMkLst>
        <pc:spChg chg="mod">
          <ac:chgData name="Catherine Carson" userId="S::catherine.carson@monkseaton.org.uk::8d516670-f043-47d1-b4f3-31fd426dc81c" providerId="AD" clId="Web-{B9DABFC5-72D5-4FC6-8A5F-5BACC0076C44}" dt="2021-03-17T21:20:26.459" v="173" actId="20577"/>
          <ac:spMkLst>
            <pc:docMk/>
            <pc:sldMk cId="505917100" sldId="260"/>
            <ac:spMk id="3" creationId="{14C104E3-7C48-43A7-B2B5-E32FB1E0FA10}"/>
          </ac:spMkLst>
        </pc:spChg>
        <pc:spChg chg="del">
          <ac:chgData name="Catherine Carson" userId="S::catherine.carson@monkseaton.org.uk::8d516670-f043-47d1-b4f3-31fd426dc81c" providerId="AD" clId="Web-{B9DABFC5-72D5-4FC6-8A5F-5BACC0076C44}" dt="2021-03-17T20:31:43.441" v="104"/>
          <ac:spMkLst>
            <pc:docMk/>
            <pc:sldMk cId="505917100" sldId="260"/>
            <ac:spMk id="4" creationId="{CC7A1A69-D87E-44A9-8E94-86D9EB8EABD5}"/>
          </ac:spMkLst>
        </pc:spChg>
        <pc:picChg chg="add mod modCrop">
          <ac:chgData name="Catherine Carson" userId="S::catherine.carson@monkseaton.org.uk::8d516670-f043-47d1-b4f3-31fd426dc81c" providerId="AD" clId="Web-{B9DABFC5-72D5-4FC6-8A5F-5BACC0076C44}" dt="2021-03-17T21:24:37.028" v="185"/>
          <ac:picMkLst>
            <pc:docMk/>
            <pc:sldMk cId="505917100" sldId="260"/>
            <ac:picMk id="4" creationId="{5B36ECF5-3E80-40EB-83F7-644B4591F68F}"/>
          </ac:picMkLst>
        </pc:picChg>
        <pc:picChg chg="add mod">
          <ac:chgData name="Catherine Carson" userId="S::catherine.carson@monkseaton.org.uk::8d516670-f043-47d1-b4f3-31fd426dc81c" providerId="AD" clId="Web-{B9DABFC5-72D5-4FC6-8A5F-5BACC0076C44}" dt="2021-03-17T21:24:10.637" v="182" actId="1076"/>
          <ac:picMkLst>
            <pc:docMk/>
            <pc:sldMk cId="505917100" sldId="260"/>
            <ac:picMk id="8" creationId="{BCD9E0E0-639F-45DC-A7EE-6F1E389E5408}"/>
          </ac:picMkLst>
        </pc:picChg>
      </pc:sldChg>
      <pc:sldChg chg="modSp add del replId">
        <pc:chgData name="Catherine Carson" userId="S::catherine.carson@monkseaton.org.uk::8d516670-f043-47d1-b4f3-31fd426dc81c" providerId="AD" clId="Web-{B9DABFC5-72D5-4FC6-8A5F-5BACC0076C44}" dt="2021-03-17T21:20:35.146" v="174" actId="20577"/>
        <pc:sldMkLst>
          <pc:docMk/>
          <pc:sldMk cId="1465928265" sldId="261"/>
        </pc:sldMkLst>
        <pc:spChg chg="mod">
          <ac:chgData name="Catherine Carson" userId="S::catherine.carson@monkseaton.org.uk::8d516670-f043-47d1-b4f3-31fd426dc81c" providerId="AD" clId="Web-{B9DABFC5-72D5-4FC6-8A5F-5BACC0076C44}" dt="2021-03-17T21:20:35.146" v="174" actId="20577"/>
          <ac:spMkLst>
            <pc:docMk/>
            <pc:sldMk cId="1465928265" sldId="261"/>
            <ac:spMk id="3" creationId="{14C104E3-7C48-43A7-B2B5-E32FB1E0FA10}"/>
          </ac:spMkLst>
        </pc:spChg>
      </pc:sldChg>
      <pc:sldChg chg="modSp add replId">
        <pc:chgData name="Catherine Carson" userId="S::catherine.carson@monkseaton.org.uk::8d516670-f043-47d1-b4f3-31fd426dc81c" providerId="AD" clId="Web-{B9DABFC5-72D5-4FC6-8A5F-5BACC0076C44}" dt="2021-03-17T21:20:21.302" v="172" actId="20577"/>
        <pc:sldMkLst>
          <pc:docMk/>
          <pc:sldMk cId="3957931715" sldId="262"/>
        </pc:sldMkLst>
        <pc:spChg chg="mod">
          <ac:chgData name="Catherine Carson" userId="S::catherine.carson@monkseaton.org.uk::8d516670-f043-47d1-b4f3-31fd426dc81c" providerId="AD" clId="Web-{B9DABFC5-72D5-4FC6-8A5F-5BACC0076C44}" dt="2021-03-17T21:20:21.302" v="172" actId="20577"/>
          <ac:spMkLst>
            <pc:docMk/>
            <pc:sldMk cId="3957931715" sldId="262"/>
            <ac:spMk id="3" creationId="{14C104E3-7C48-43A7-B2B5-E32FB1E0FA10}"/>
          </ac:spMkLst>
        </pc:spChg>
      </pc:sldChg>
      <pc:sldMasterChg chg="add addSldLayout">
        <pc:chgData name="Catherine Carson" userId="S::catherine.carson@monkseaton.org.uk::8d516670-f043-47d1-b4f3-31fd426dc81c" providerId="AD" clId="Web-{B9DABFC5-72D5-4FC6-8A5F-5BACC0076C44}" dt="2021-03-17T19:46:11.513" v="0"/>
        <pc:sldMasterMkLst>
          <pc:docMk/>
          <pc:sldMasterMk cId="2460954070" sldId="2147483672"/>
        </pc:sldMasterMkLst>
        <pc:sldLayoutChg chg="add">
          <pc:chgData name="Catherine Carson" userId="S::catherine.carson@monkseaton.org.uk::8d516670-f043-47d1-b4f3-31fd426dc81c" providerId="AD" clId="Web-{B9DABFC5-72D5-4FC6-8A5F-5BACC0076C44}" dt="2021-03-17T19:46:11.513" v="0"/>
          <pc:sldLayoutMkLst>
            <pc:docMk/>
            <pc:sldMasterMk cId="2460954070" sldId="2147483672"/>
            <pc:sldLayoutMk cId="2385387890" sldId="2147483673"/>
          </pc:sldLayoutMkLst>
        </pc:sldLayoutChg>
        <pc:sldLayoutChg chg="add">
          <pc:chgData name="Catherine Carson" userId="S::catherine.carson@monkseaton.org.uk::8d516670-f043-47d1-b4f3-31fd426dc81c" providerId="AD" clId="Web-{B9DABFC5-72D5-4FC6-8A5F-5BACC0076C44}" dt="2021-03-17T19:46:11.513" v="0"/>
          <pc:sldLayoutMkLst>
            <pc:docMk/>
            <pc:sldMasterMk cId="2460954070" sldId="2147483672"/>
            <pc:sldLayoutMk cId="949138452" sldId="2147483674"/>
          </pc:sldLayoutMkLst>
        </pc:sldLayoutChg>
        <pc:sldLayoutChg chg="add">
          <pc:chgData name="Catherine Carson" userId="S::catherine.carson@monkseaton.org.uk::8d516670-f043-47d1-b4f3-31fd426dc81c" providerId="AD" clId="Web-{B9DABFC5-72D5-4FC6-8A5F-5BACC0076C44}" dt="2021-03-17T19:46:11.513" v="0"/>
          <pc:sldLayoutMkLst>
            <pc:docMk/>
            <pc:sldMasterMk cId="2460954070" sldId="2147483672"/>
            <pc:sldLayoutMk cId="2591524520" sldId="2147483675"/>
          </pc:sldLayoutMkLst>
        </pc:sldLayoutChg>
        <pc:sldLayoutChg chg="add">
          <pc:chgData name="Catherine Carson" userId="S::catherine.carson@monkseaton.org.uk::8d516670-f043-47d1-b4f3-31fd426dc81c" providerId="AD" clId="Web-{B9DABFC5-72D5-4FC6-8A5F-5BACC0076C44}" dt="2021-03-17T19:46:11.513" v="0"/>
          <pc:sldLayoutMkLst>
            <pc:docMk/>
            <pc:sldMasterMk cId="2460954070" sldId="2147483672"/>
            <pc:sldLayoutMk cId="1203092039" sldId="2147483676"/>
          </pc:sldLayoutMkLst>
        </pc:sldLayoutChg>
        <pc:sldLayoutChg chg="add">
          <pc:chgData name="Catherine Carson" userId="S::catherine.carson@monkseaton.org.uk::8d516670-f043-47d1-b4f3-31fd426dc81c" providerId="AD" clId="Web-{B9DABFC5-72D5-4FC6-8A5F-5BACC0076C44}" dt="2021-03-17T19:46:11.513" v="0"/>
          <pc:sldLayoutMkLst>
            <pc:docMk/>
            <pc:sldMasterMk cId="2460954070" sldId="2147483672"/>
            <pc:sldLayoutMk cId="3733172339" sldId="2147483677"/>
          </pc:sldLayoutMkLst>
        </pc:sldLayoutChg>
        <pc:sldLayoutChg chg="add">
          <pc:chgData name="Catherine Carson" userId="S::catherine.carson@monkseaton.org.uk::8d516670-f043-47d1-b4f3-31fd426dc81c" providerId="AD" clId="Web-{B9DABFC5-72D5-4FC6-8A5F-5BACC0076C44}" dt="2021-03-17T19:46:11.513" v="0"/>
          <pc:sldLayoutMkLst>
            <pc:docMk/>
            <pc:sldMasterMk cId="2460954070" sldId="2147483672"/>
            <pc:sldLayoutMk cId="3210312558" sldId="2147483678"/>
          </pc:sldLayoutMkLst>
        </pc:sldLayoutChg>
        <pc:sldLayoutChg chg="add">
          <pc:chgData name="Catherine Carson" userId="S::catherine.carson@monkseaton.org.uk::8d516670-f043-47d1-b4f3-31fd426dc81c" providerId="AD" clId="Web-{B9DABFC5-72D5-4FC6-8A5F-5BACC0076C44}" dt="2021-03-17T19:46:11.513" v="0"/>
          <pc:sldLayoutMkLst>
            <pc:docMk/>
            <pc:sldMasterMk cId="2460954070" sldId="2147483672"/>
            <pc:sldLayoutMk cId="3146388984" sldId="2147483679"/>
          </pc:sldLayoutMkLst>
        </pc:sldLayoutChg>
        <pc:sldLayoutChg chg="add">
          <pc:chgData name="Catherine Carson" userId="S::catherine.carson@monkseaton.org.uk::8d516670-f043-47d1-b4f3-31fd426dc81c" providerId="AD" clId="Web-{B9DABFC5-72D5-4FC6-8A5F-5BACC0076C44}" dt="2021-03-17T19:46:11.513" v="0"/>
          <pc:sldLayoutMkLst>
            <pc:docMk/>
            <pc:sldMasterMk cId="2460954070" sldId="2147483672"/>
            <pc:sldLayoutMk cId="3171841454" sldId="2147483680"/>
          </pc:sldLayoutMkLst>
        </pc:sldLayoutChg>
        <pc:sldLayoutChg chg="add">
          <pc:chgData name="Catherine Carson" userId="S::catherine.carson@monkseaton.org.uk::8d516670-f043-47d1-b4f3-31fd426dc81c" providerId="AD" clId="Web-{B9DABFC5-72D5-4FC6-8A5F-5BACC0076C44}" dt="2021-03-17T19:46:11.513" v="0"/>
          <pc:sldLayoutMkLst>
            <pc:docMk/>
            <pc:sldMasterMk cId="2460954070" sldId="2147483672"/>
            <pc:sldLayoutMk cId="1718958274" sldId="2147483681"/>
          </pc:sldLayoutMkLst>
        </pc:sldLayoutChg>
        <pc:sldLayoutChg chg="add">
          <pc:chgData name="Catherine Carson" userId="S::catherine.carson@monkseaton.org.uk::8d516670-f043-47d1-b4f3-31fd426dc81c" providerId="AD" clId="Web-{B9DABFC5-72D5-4FC6-8A5F-5BACC0076C44}" dt="2021-03-17T19:46:11.513" v="0"/>
          <pc:sldLayoutMkLst>
            <pc:docMk/>
            <pc:sldMasterMk cId="2460954070" sldId="2147483672"/>
            <pc:sldLayoutMk cId="2202905451" sldId="2147483682"/>
          </pc:sldLayoutMkLst>
        </pc:sldLayoutChg>
        <pc:sldLayoutChg chg="add">
          <pc:chgData name="Catherine Carson" userId="S::catherine.carson@monkseaton.org.uk::8d516670-f043-47d1-b4f3-31fd426dc81c" providerId="AD" clId="Web-{B9DABFC5-72D5-4FC6-8A5F-5BACC0076C44}" dt="2021-03-17T19:46:11.513" v="0"/>
          <pc:sldLayoutMkLst>
            <pc:docMk/>
            <pc:sldMasterMk cId="2460954070" sldId="2147483672"/>
            <pc:sldLayoutMk cId="3479445657" sldId="2147483683"/>
          </pc:sldLayoutMkLst>
        </pc:sldLayoutChg>
      </pc:sldMasterChg>
    </pc:docChg>
  </pc:docChgLst>
  <pc:docChgLst>
    <pc:chgData name="Catherine Carson" userId="8d516670-f043-47d1-b4f3-31fd426dc81c" providerId="ADAL" clId="{C699F8FE-4C62-D149-A3FF-997E01C5022D}"/>
    <pc:docChg chg="custSel delSld modSld">
      <pc:chgData name="Catherine Carson" userId="8d516670-f043-47d1-b4f3-31fd426dc81c" providerId="ADAL" clId="{C699F8FE-4C62-D149-A3FF-997E01C5022D}" dt="2021-03-18T20:35:54.815" v="1306" actId="2696"/>
      <pc:docMkLst>
        <pc:docMk/>
      </pc:docMkLst>
      <pc:sldChg chg="del">
        <pc:chgData name="Catherine Carson" userId="8d516670-f043-47d1-b4f3-31fd426dc81c" providerId="ADAL" clId="{C699F8FE-4C62-D149-A3FF-997E01C5022D}" dt="2021-03-18T20:11:55.607" v="0" actId="2696"/>
        <pc:sldMkLst>
          <pc:docMk/>
          <pc:sldMk cId="109857222" sldId="256"/>
        </pc:sldMkLst>
      </pc:sldChg>
      <pc:sldChg chg="modSp">
        <pc:chgData name="Catherine Carson" userId="8d516670-f043-47d1-b4f3-31fd426dc81c" providerId="ADAL" clId="{C699F8FE-4C62-D149-A3FF-997E01C5022D}" dt="2021-03-18T20:13:30.547" v="180" actId="1076"/>
        <pc:sldMkLst>
          <pc:docMk/>
          <pc:sldMk cId="3890098824" sldId="257"/>
        </pc:sldMkLst>
        <pc:spChg chg="mod">
          <ac:chgData name="Catherine Carson" userId="8d516670-f043-47d1-b4f3-31fd426dc81c" providerId="ADAL" clId="{C699F8FE-4C62-D149-A3FF-997E01C5022D}" dt="2021-03-18T20:13:30.547" v="180" actId="1076"/>
          <ac:spMkLst>
            <pc:docMk/>
            <pc:sldMk cId="3890098824" sldId="257"/>
            <ac:spMk id="4" creationId="{CC7A1A69-D87E-44A9-8E94-86D9EB8EABD5}"/>
          </ac:spMkLst>
        </pc:spChg>
      </pc:sldChg>
      <pc:sldChg chg="addSp modSp">
        <pc:chgData name="Catherine Carson" userId="8d516670-f043-47d1-b4f3-31fd426dc81c" providerId="ADAL" clId="{C699F8FE-4C62-D149-A3FF-997E01C5022D}" dt="2021-03-18T20:21:28.018" v="697" actId="20577"/>
        <pc:sldMkLst>
          <pc:docMk/>
          <pc:sldMk cId="505917100" sldId="260"/>
        </pc:sldMkLst>
        <pc:spChg chg="add mod">
          <ac:chgData name="Catherine Carson" userId="8d516670-f043-47d1-b4f3-31fd426dc81c" providerId="ADAL" clId="{C699F8FE-4C62-D149-A3FF-997E01C5022D}" dt="2021-03-18T20:21:28.018" v="697" actId="20577"/>
          <ac:spMkLst>
            <pc:docMk/>
            <pc:sldMk cId="505917100" sldId="260"/>
            <ac:spMk id="17" creationId="{B7AD94F8-5825-7B4C-A3CD-3BEC3246B003}"/>
          </ac:spMkLst>
        </pc:spChg>
        <pc:picChg chg="mod">
          <ac:chgData name="Catherine Carson" userId="8d516670-f043-47d1-b4f3-31fd426dc81c" providerId="ADAL" clId="{C699F8FE-4C62-D149-A3FF-997E01C5022D}" dt="2021-03-18T20:14:11.775" v="202" actId="1035"/>
          <ac:picMkLst>
            <pc:docMk/>
            <pc:sldMk cId="505917100" sldId="260"/>
            <ac:picMk id="4" creationId="{5B36ECF5-3E80-40EB-83F7-644B4591F68F}"/>
          </ac:picMkLst>
        </pc:picChg>
        <pc:picChg chg="mod">
          <ac:chgData name="Catherine Carson" userId="8d516670-f043-47d1-b4f3-31fd426dc81c" providerId="ADAL" clId="{C699F8FE-4C62-D149-A3FF-997E01C5022D}" dt="2021-03-18T20:14:11.775" v="202" actId="1035"/>
          <ac:picMkLst>
            <pc:docMk/>
            <pc:sldMk cId="505917100" sldId="260"/>
            <ac:picMk id="11" creationId="{B3529507-3AAF-414E-A086-81A591EE2A46}"/>
          </ac:picMkLst>
        </pc:picChg>
        <pc:picChg chg="mod">
          <ac:chgData name="Catherine Carson" userId="8d516670-f043-47d1-b4f3-31fd426dc81c" providerId="ADAL" clId="{C699F8FE-4C62-D149-A3FF-997E01C5022D}" dt="2021-03-18T20:14:11.775" v="202" actId="1035"/>
          <ac:picMkLst>
            <pc:docMk/>
            <pc:sldMk cId="505917100" sldId="260"/>
            <ac:picMk id="12" creationId="{5B35C122-E580-4963-A657-C3104FF0FBBD}"/>
          </ac:picMkLst>
        </pc:picChg>
        <pc:picChg chg="mod">
          <ac:chgData name="Catherine Carson" userId="8d516670-f043-47d1-b4f3-31fd426dc81c" providerId="ADAL" clId="{C699F8FE-4C62-D149-A3FF-997E01C5022D}" dt="2021-03-18T20:14:37.996" v="226" actId="1038"/>
          <ac:picMkLst>
            <pc:docMk/>
            <pc:sldMk cId="505917100" sldId="260"/>
            <ac:picMk id="13" creationId="{41F28BFC-FBC9-4DC4-8B07-5E5698CF6C89}"/>
          </ac:picMkLst>
        </pc:picChg>
        <pc:picChg chg="mod">
          <ac:chgData name="Catherine Carson" userId="8d516670-f043-47d1-b4f3-31fd426dc81c" providerId="ADAL" clId="{C699F8FE-4C62-D149-A3FF-997E01C5022D}" dt="2021-03-18T20:14:37.996" v="226" actId="1038"/>
          <ac:picMkLst>
            <pc:docMk/>
            <pc:sldMk cId="505917100" sldId="260"/>
            <ac:picMk id="14" creationId="{657298FF-0D6B-4DA9-8369-800F247AF7D8}"/>
          </ac:picMkLst>
        </pc:picChg>
        <pc:picChg chg="mod">
          <ac:chgData name="Catherine Carson" userId="8d516670-f043-47d1-b4f3-31fd426dc81c" providerId="ADAL" clId="{C699F8FE-4C62-D149-A3FF-997E01C5022D}" dt="2021-03-18T20:14:37.996" v="226" actId="1038"/>
          <ac:picMkLst>
            <pc:docMk/>
            <pc:sldMk cId="505917100" sldId="260"/>
            <ac:picMk id="15" creationId="{1E3D77F5-6A15-4289-9D4F-2836F449A499}"/>
          </ac:picMkLst>
        </pc:picChg>
        <pc:picChg chg="mod">
          <ac:chgData name="Catherine Carson" userId="8d516670-f043-47d1-b4f3-31fd426dc81c" providerId="ADAL" clId="{C699F8FE-4C62-D149-A3FF-997E01C5022D}" dt="2021-03-18T20:14:37.996" v="226" actId="1038"/>
          <ac:picMkLst>
            <pc:docMk/>
            <pc:sldMk cId="505917100" sldId="260"/>
            <ac:picMk id="16" creationId="{397C1D49-0FB1-4CDE-9AE0-A86C323FCAE3}"/>
          </ac:picMkLst>
        </pc:picChg>
      </pc:sldChg>
      <pc:sldChg chg="addSp modSp">
        <pc:chgData name="Catherine Carson" userId="8d516670-f043-47d1-b4f3-31fd426dc81c" providerId="ADAL" clId="{C699F8FE-4C62-D149-A3FF-997E01C5022D}" dt="2021-03-18T20:35:45.556" v="1305" actId="1076"/>
        <pc:sldMkLst>
          <pc:docMk/>
          <pc:sldMk cId="1465928265" sldId="261"/>
        </pc:sldMkLst>
        <pc:spChg chg="mod">
          <ac:chgData name="Catherine Carson" userId="8d516670-f043-47d1-b4f3-31fd426dc81c" providerId="ADAL" clId="{C699F8FE-4C62-D149-A3FF-997E01C5022D}" dt="2021-03-18T20:30:23.584" v="713" actId="20577"/>
          <ac:spMkLst>
            <pc:docMk/>
            <pc:sldMk cId="1465928265" sldId="261"/>
            <ac:spMk id="3" creationId="{14C104E3-7C48-43A7-B2B5-E32FB1E0FA10}"/>
          </ac:spMkLst>
        </pc:spChg>
        <pc:spChg chg="add mod">
          <ac:chgData name="Catherine Carson" userId="8d516670-f043-47d1-b4f3-31fd426dc81c" providerId="ADAL" clId="{C699F8FE-4C62-D149-A3FF-997E01C5022D}" dt="2021-03-18T20:35:37.483" v="1304" actId="20577"/>
          <ac:spMkLst>
            <pc:docMk/>
            <pc:sldMk cId="1465928265" sldId="261"/>
            <ac:spMk id="8" creationId="{0E1B3EFD-A57A-6B42-9F3C-87F3B96C89F9}"/>
          </ac:spMkLst>
        </pc:spChg>
        <pc:picChg chg="add mod modCrop">
          <ac:chgData name="Catherine Carson" userId="8d516670-f043-47d1-b4f3-31fd426dc81c" providerId="ADAL" clId="{C699F8FE-4C62-D149-A3FF-997E01C5022D}" dt="2021-03-18T20:35:45.556" v="1305" actId="1076"/>
          <ac:picMkLst>
            <pc:docMk/>
            <pc:sldMk cId="1465928265" sldId="261"/>
            <ac:picMk id="4" creationId="{48DB1942-D910-D648-8EE3-ED54F0E4B3F5}"/>
          </ac:picMkLst>
        </pc:picChg>
      </pc:sldChg>
      <pc:sldChg chg="modSp del">
        <pc:chgData name="Catherine Carson" userId="8d516670-f043-47d1-b4f3-31fd426dc81c" providerId="ADAL" clId="{C699F8FE-4C62-D149-A3FF-997E01C5022D}" dt="2021-03-18T20:35:54.815" v="1306" actId="2696"/>
        <pc:sldMkLst>
          <pc:docMk/>
          <pc:sldMk cId="3957931715" sldId="262"/>
        </pc:sldMkLst>
        <pc:spChg chg="mod">
          <ac:chgData name="Catherine Carson" userId="8d516670-f043-47d1-b4f3-31fd426dc81c" providerId="ADAL" clId="{C699F8FE-4C62-D149-A3FF-997E01C5022D}" dt="2021-03-18T20:31:17.309" v="723" actId="20577"/>
          <ac:spMkLst>
            <pc:docMk/>
            <pc:sldMk cId="3957931715" sldId="262"/>
            <ac:spMk id="3" creationId="{14C104E3-7C48-43A7-B2B5-E32FB1E0FA10}"/>
          </ac:spMkLst>
        </pc:spChg>
      </pc:sldChg>
    </pc:docChg>
  </pc:docChgLst>
  <pc:docChgLst>
    <pc:chgData name="Catherine Carson" userId="8d516670-f043-47d1-b4f3-31fd426dc81c" providerId="ADAL" clId="{FFB5DDBA-E33A-4B46-A8E2-A3E37F852042}"/>
    <pc:docChg chg="undo custSel modSld">
      <pc:chgData name="Catherine Carson" userId="8d516670-f043-47d1-b4f3-31fd426dc81c" providerId="ADAL" clId="{FFB5DDBA-E33A-4B46-A8E2-A3E37F852042}" dt="2021-03-18T15:42:44.674" v="85"/>
      <pc:docMkLst>
        <pc:docMk/>
      </pc:docMkLst>
      <pc:sldChg chg="addSp delSp modSp">
        <pc:chgData name="Catherine Carson" userId="8d516670-f043-47d1-b4f3-31fd426dc81c" providerId="ADAL" clId="{FFB5DDBA-E33A-4B46-A8E2-A3E37F852042}" dt="2021-03-18T15:42:44.674" v="85"/>
        <pc:sldMkLst>
          <pc:docMk/>
          <pc:sldMk cId="505917100" sldId="260"/>
        </pc:sldMkLst>
        <pc:spChg chg="add del mod">
          <ac:chgData name="Catherine Carson" userId="8d516670-f043-47d1-b4f3-31fd426dc81c" providerId="ADAL" clId="{FFB5DDBA-E33A-4B46-A8E2-A3E37F852042}" dt="2021-03-18T15:42:44.674" v="85"/>
          <ac:spMkLst>
            <pc:docMk/>
            <pc:sldMk cId="505917100" sldId="260"/>
            <ac:spMk id="5" creationId="{E7233950-2A7C-4A75-AB73-C921C95D90C1}"/>
          </ac:spMkLst>
        </pc:spChg>
        <pc:picChg chg="mod modCrop">
          <ac:chgData name="Catherine Carson" userId="8d516670-f043-47d1-b4f3-31fd426dc81c" providerId="ADAL" clId="{FFB5DDBA-E33A-4B46-A8E2-A3E37F852042}" dt="2021-03-18T15:42:17.857" v="80" actId="14100"/>
          <ac:picMkLst>
            <pc:docMk/>
            <pc:sldMk cId="505917100" sldId="260"/>
            <ac:picMk id="4" creationId="{5B36ECF5-3E80-40EB-83F7-644B4591F68F}"/>
          </ac:picMkLst>
        </pc:picChg>
        <pc:picChg chg="del mod modCrop">
          <ac:chgData name="Catherine Carson" userId="8d516670-f043-47d1-b4f3-31fd426dc81c" providerId="ADAL" clId="{FFB5DDBA-E33A-4B46-A8E2-A3E37F852042}" dt="2021-03-18T15:39:54.461" v="44" actId="478"/>
          <ac:picMkLst>
            <pc:docMk/>
            <pc:sldMk cId="505917100" sldId="260"/>
            <ac:picMk id="8" creationId="{BCD9E0E0-639F-45DC-A7EE-6F1E389E5408}"/>
          </ac:picMkLst>
        </pc:picChg>
        <pc:picChg chg="add del mod">
          <ac:chgData name="Catherine Carson" userId="8d516670-f043-47d1-b4f3-31fd426dc81c" providerId="ADAL" clId="{FFB5DDBA-E33A-4B46-A8E2-A3E37F852042}" dt="2021-03-18T15:39:53.705" v="43" actId="478"/>
          <ac:picMkLst>
            <pc:docMk/>
            <pc:sldMk cId="505917100" sldId="260"/>
            <ac:picMk id="9" creationId="{311DD1DB-B6CE-4813-8EAA-532760CE14D4}"/>
          </ac:picMkLst>
        </pc:picChg>
        <pc:picChg chg="add mod modCrop">
          <ac:chgData name="Catherine Carson" userId="8d516670-f043-47d1-b4f3-31fd426dc81c" providerId="ADAL" clId="{FFB5DDBA-E33A-4B46-A8E2-A3E37F852042}" dt="2021-03-18T15:42:17.857" v="80" actId="14100"/>
          <ac:picMkLst>
            <pc:docMk/>
            <pc:sldMk cId="505917100" sldId="260"/>
            <ac:picMk id="11" creationId="{B3529507-3AAF-414E-A086-81A591EE2A46}"/>
          </ac:picMkLst>
        </pc:picChg>
        <pc:picChg chg="add mod modCrop">
          <ac:chgData name="Catherine Carson" userId="8d516670-f043-47d1-b4f3-31fd426dc81c" providerId="ADAL" clId="{FFB5DDBA-E33A-4B46-A8E2-A3E37F852042}" dt="2021-03-18T15:42:17.857" v="80" actId="14100"/>
          <ac:picMkLst>
            <pc:docMk/>
            <pc:sldMk cId="505917100" sldId="260"/>
            <ac:picMk id="12" creationId="{5B35C122-E580-4963-A657-C3104FF0FBBD}"/>
          </ac:picMkLst>
        </pc:picChg>
        <pc:picChg chg="add mod modCrop">
          <ac:chgData name="Catherine Carson" userId="8d516670-f043-47d1-b4f3-31fd426dc81c" providerId="ADAL" clId="{FFB5DDBA-E33A-4B46-A8E2-A3E37F852042}" dt="2021-03-18T15:42:17.857" v="80" actId="14100"/>
          <ac:picMkLst>
            <pc:docMk/>
            <pc:sldMk cId="505917100" sldId="260"/>
            <ac:picMk id="13" creationId="{41F28BFC-FBC9-4DC4-8B07-5E5698CF6C89}"/>
          </ac:picMkLst>
        </pc:picChg>
        <pc:picChg chg="add mod modCrop">
          <ac:chgData name="Catherine Carson" userId="8d516670-f043-47d1-b4f3-31fd426dc81c" providerId="ADAL" clId="{FFB5DDBA-E33A-4B46-A8E2-A3E37F852042}" dt="2021-03-18T15:42:17.857" v="80" actId="14100"/>
          <ac:picMkLst>
            <pc:docMk/>
            <pc:sldMk cId="505917100" sldId="260"/>
            <ac:picMk id="14" creationId="{657298FF-0D6B-4DA9-8369-800F247AF7D8}"/>
          </ac:picMkLst>
        </pc:picChg>
        <pc:picChg chg="add mod modCrop">
          <ac:chgData name="Catherine Carson" userId="8d516670-f043-47d1-b4f3-31fd426dc81c" providerId="ADAL" clId="{FFB5DDBA-E33A-4B46-A8E2-A3E37F852042}" dt="2021-03-18T15:42:17.857" v="80" actId="14100"/>
          <ac:picMkLst>
            <pc:docMk/>
            <pc:sldMk cId="505917100" sldId="260"/>
            <ac:picMk id="15" creationId="{1E3D77F5-6A15-4289-9D4F-2836F449A499}"/>
          </ac:picMkLst>
        </pc:picChg>
        <pc:picChg chg="add mod modCrop">
          <ac:chgData name="Catherine Carson" userId="8d516670-f043-47d1-b4f3-31fd426dc81c" providerId="ADAL" clId="{FFB5DDBA-E33A-4B46-A8E2-A3E37F852042}" dt="2021-03-18T15:42:23.235" v="81" actId="14100"/>
          <ac:picMkLst>
            <pc:docMk/>
            <pc:sldMk cId="505917100" sldId="260"/>
            <ac:picMk id="16" creationId="{397C1D49-0FB1-4CDE-9AE0-A86C323FCA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C80E-6EB9-47DD-A301-2A065E413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>
                <a:ea typeface="+mj-lt"/>
                <a:cs typeface="+mj-lt"/>
              </a:rPr>
            </a:b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104E3-7C48-43A7-B2B5-E32FB1E0F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55" y="363165"/>
            <a:ext cx="9392653" cy="262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Task: Draw the shapes on the following two slides. Use a full tonal range. Look carefully at the light and dark areas and replicate them to your best ability. </a:t>
            </a:r>
            <a:r>
              <a:rPr lang="en-GB">
                <a:cs typeface="Calibri" panose="020F0502020204030204"/>
              </a:rPr>
              <a:t> </a:t>
            </a: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Why: Successful use of tone will make your drawings look 3D, more accurate and realistic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A1A69-D87E-44A9-8E94-86D9EB8EABD5}"/>
              </a:ext>
            </a:extLst>
          </p:cNvPr>
          <p:cNvSpPr txBox="1"/>
          <p:nvPr/>
        </p:nvSpPr>
        <p:spPr>
          <a:xfrm>
            <a:off x="152400" y="2720744"/>
            <a:ext cx="543647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Success Criteria</a:t>
            </a:r>
            <a:endParaRPr lang="en-US" sz="280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800"/>
              <a:t>You have drawn four shapes</a:t>
            </a:r>
            <a:endParaRPr lang="en-US" sz="280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800"/>
              <a:t>The</a:t>
            </a:r>
            <a:r>
              <a:rPr lang="en-US" sz="2800">
                <a:cs typeface="Calibri"/>
              </a:rPr>
              <a:t> change in tone is smooth </a:t>
            </a:r>
            <a:endParaRPr lang="en-GB" sz="280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800">
                <a:cs typeface="Calibri"/>
              </a:rPr>
              <a:t>Add shadows to show form.</a:t>
            </a:r>
          </a:p>
          <a:p>
            <a:pPr marL="342900" indent="-342900">
              <a:buFont typeface="Arial"/>
              <a:buChar char="•"/>
            </a:pPr>
            <a:endParaRPr lang="en-GB" sz="2800">
              <a:cs typeface="Calibri"/>
            </a:endParaRPr>
          </a:p>
          <a:p>
            <a:r>
              <a:rPr lang="en-GB" sz="2800">
                <a:cs typeface="Calibri"/>
              </a:rPr>
              <a:t>Challenge Element </a:t>
            </a:r>
          </a:p>
          <a:p>
            <a:pPr marL="342900" indent="-342900">
              <a:buFont typeface="Arial"/>
              <a:buChar char="•"/>
            </a:pPr>
            <a:r>
              <a:rPr lang="en-GB" sz="2800">
                <a:cs typeface="Calibri"/>
              </a:rPr>
              <a:t>Create a drawing with multiple shapes together, how would they interact? </a:t>
            </a:r>
          </a:p>
        </p:txBody>
      </p:sp>
      <p:pic>
        <p:nvPicPr>
          <p:cNvPr id="7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D994FD29-AA50-42C2-A288-5E7DF31E6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954" y="6519612"/>
            <a:ext cx="7934325" cy="342900"/>
          </a:xfrm>
          <a:prstGeom prst="rect">
            <a:avLst/>
          </a:prstGeom>
        </p:spPr>
      </p:pic>
      <p:pic>
        <p:nvPicPr>
          <p:cNvPr id="10" name="Picture 10" descr="Chart&#10;&#10;Description automatically generated">
            <a:extLst>
              <a:ext uri="{FF2B5EF4-FFF2-40B4-BE49-F238E27FC236}">
                <a16:creationId xmlns:a16="http://schemas.microsoft.com/office/drawing/2014/main" id="{954AFEC0-51E7-4A76-8F1F-FC18D0DF0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829" y="5013"/>
            <a:ext cx="2352675" cy="21336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921C74C-04FF-4780-BDF6-C1BA51854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2436896"/>
            <a:ext cx="2743200" cy="1543050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F744777-AAD8-4FEF-B1D0-4987B9882E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08" t="4000" r="6061" b="5500"/>
          <a:stretch/>
        </p:blipFill>
        <p:spPr>
          <a:xfrm>
            <a:off x="5646599" y="2439207"/>
            <a:ext cx="3506981" cy="3643953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EF99CA31-6BDF-4360-8B33-6E7787C95B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3" r="-366" b="5314"/>
          <a:stretch/>
        </p:blipFill>
        <p:spPr>
          <a:xfrm>
            <a:off x="9301413" y="4136059"/>
            <a:ext cx="2748228" cy="196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9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794B64E-F68B-42A8-9A4B-E0FB2C0AF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4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6" name="Picture 6" descr="A picture containing wall, indoor, box, lamp&#10;&#10;Description automatically generated">
            <a:extLst>
              <a:ext uri="{FF2B5EF4-FFF2-40B4-BE49-F238E27FC236}">
                <a16:creationId xmlns:a16="http://schemas.microsoft.com/office/drawing/2014/main" id="{4A2EDDD8-2DC7-431D-8DF3-FE9B70041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20" t="-2750" r="27746" b="3000"/>
          <a:stretch/>
        </p:blipFill>
        <p:spPr>
          <a:xfrm>
            <a:off x="6195375" y="557189"/>
            <a:ext cx="5680702" cy="57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8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12DD0B14-F7CD-45C0-A400-9D54C52FB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8" t="4000" r="6061" b="5500"/>
          <a:stretch/>
        </p:blipFill>
        <p:spPr>
          <a:xfrm>
            <a:off x="643467" y="684602"/>
            <a:ext cx="5291666" cy="5488795"/>
          </a:xfrm>
          <a:prstGeom prst="rect">
            <a:avLst/>
          </a:prstGeom>
        </p:spPr>
      </p:pic>
      <p:pic>
        <p:nvPicPr>
          <p:cNvPr id="9" name="Picture 9" descr="A picture containing cup, coffee, indoor, desk&#10;&#10;Description automatically generated">
            <a:extLst>
              <a:ext uri="{FF2B5EF4-FFF2-40B4-BE49-F238E27FC236}">
                <a16:creationId xmlns:a16="http://schemas.microsoft.com/office/drawing/2014/main" id="{20FB4EED-8896-4674-B047-B6FCF2727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83"/>
          <a:stretch/>
        </p:blipFill>
        <p:spPr>
          <a:xfrm>
            <a:off x="6256865" y="748187"/>
            <a:ext cx="5291667" cy="536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C80E-6EB9-47DD-A301-2A065E413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>
                <a:ea typeface="+mj-lt"/>
                <a:cs typeface="+mj-lt"/>
              </a:rPr>
            </a:b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104E3-7C48-43A7-B2B5-E32FB1E0F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31" y="139820"/>
            <a:ext cx="9392653" cy="9780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Task: Follow the step-by-step instructions to draw an eye. </a:t>
            </a:r>
            <a:endParaRPr lang="en-GB">
              <a:ea typeface="+mn-lt"/>
              <a:cs typeface="+mn-lt"/>
            </a:endParaRPr>
          </a:p>
        </p:txBody>
      </p:sp>
      <p:pic>
        <p:nvPicPr>
          <p:cNvPr id="7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D994FD29-AA50-42C2-A288-5E7DF31E6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954" y="6519612"/>
            <a:ext cx="7934325" cy="342900"/>
          </a:xfrm>
          <a:prstGeom prst="rect">
            <a:avLst/>
          </a:prstGeom>
        </p:spPr>
      </p:pic>
      <p:pic>
        <p:nvPicPr>
          <p:cNvPr id="10" name="Picture 10" descr="Chart&#10;&#10;Description automatically generated">
            <a:extLst>
              <a:ext uri="{FF2B5EF4-FFF2-40B4-BE49-F238E27FC236}">
                <a16:creationId xmlns:a16="http://schemas.microsoft.com/office/drawing/2014/main" id="{954AFEC0-51E7-4A76-8F1F-FC18D0DF0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724" y="5013"/>
            <a:ext cx="2352675" cy="2133600"/>
          </a:xfrm>
          <a:prstGeom prst="rect">
            <a:avLst/>
          </a:prstGeom>
        </p:spPr>
      </p:pic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B36ECF5-3E80-40EB-83F7-644B4591F6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9" r="-1852" b="84874"/>
          <a:stretch/>
        </p:blipFill>
        <p:spPr>
          <a:xfrm>
            <a:off x="291393" y="733942"/>
            <a:ext cx="3469687" cy="1461966"/>
          </a:xfrm>
          <a:prstGeom prst="rect">
            <a:avLst/>
          </a:prstGeom>
        </p:spPr>
      </p:pic>
      <p:pic>
        <p:nvPicPr>
          <p:cNvPr id="11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3529507-3AAF-414E-A086-81A591EE2A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120" b="71547"/>
          <a:stretch/>
        </p:blipFill>
        <p:spPr>
          <a:xfrm>
            <a:off x="3627924" y="781645"/>
            <a:ext cx="3430165" cy="1325563"/>
          </a:xfrm>
          <a:prstGeom prst="rect">
            <a:avLst/>
          </a:prstGeom>
        </p:spPr>
      </p:pic>
      <p:pic>
        <p:nvPicPr>
          <p:cNvPr id="12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B35C122-E580-4963-A657-C3104FF0FB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851" b="58609"/>
          <a:stretch/>
        </p:blipFill>
        <p:spPr>
          <a:xfrm>
            <a:off x="7058088" y="733942"/>
            <a:ext cx="3783135" cy="1375018"/>
          </a:xfrm>
          <a:prstGeom prst="rect">
            <a:avLst/>
          </a:prstGeom>
        </p:spPr>
      </p:pic>
      <p:pic>
        <p:nvPicPr>
          <p:cNvPr id="13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1F28BFC-FBC9-4DC4-8B07-5E5698CF6C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467" b="43200"/>
          <a:stretch/>
        </p:blipFill>
        <p:spPr>
          <a:xfrm>
            <a:off x="288203" y="2167306"/>
            <a:ext cx="3430162" cy="1325562"/>
          </a:xfrm>
          <a:prstGeom prst="rect">
            <a:avLst/>
          </a:prstGeom>
        </p:spPr>
      </p:pic>
      <p:pic>
        <p:nvPicPr>
          <p:cNvPr id="1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57298FF-0D6B-4DA9-8369-800F247AF7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309" b="29358"/>
          <a:stretch/>
        </p:blipFill>
        <p:spPr>
          <a:xfrm>
            <a:off x="3718365" y="2167306"/>
            <a:ext cx="3430162" cy="1325562"/>
          </a:xfrm>
          <a:prstGeom prst="rect">
            <a:avLst/>
          </a:prstGeom>
        </p:spPr>
      </p:pic>
      <p:pic>
        <p:nvPicPr>
          <p:cNvPr id="1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E3D77F5-6A15-4289-9D4F-2836F449A4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533" b="16041"/>
          <a:stretch/>
        </p:blipFill>
        <p:spPr>
          <a:xfrm>
            <a:off x="7148527" y="2167307"/>
            <a:ext cx="3680245" cy="1325562"/>
          </a:xfrm>
          <a:prstGeom prst="rect">
            <a:avLst/>
          </a:prstGeom>
        </p:spPr>
      </p:pic>
      <p:pic>
        <p:nvPicPr>
          <p:cNvPr id="16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97C1D49-0FB1-4CDE-9AE0-A86C323FCA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541" b="2007"/>
          <a:stretch/>
        </p:blipFill>
        <p:spPr>
          <a:xfrm>
            <a:off x="228970" y="3671546"/>
            <a:ext cx="3512713" cy="12676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AD94F8-5825-7B4C-A3CD-3BEC3246B003}"/>
              </a:ext>
            </a:extLst>
          </p:cNvPr>
          <p:cNvSpPr txBox="1"/>
          <p:nvPr/>
        </p:nvSpPr>
        <p:spPr>
          <a:xfrm>
            <a:off x="3917524" y="3671546"/>
            <a:ext cx="61072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Success Criteria</a:t>
            </a:r>
            <a:endParaRPr lang="en-US" sz="180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>
                <a:cs typeface="Calibri"/>
              </a:rPr>
              <a:t>The shape of the eye is similar to a squashed lemon</a:t>
            </a:r>
          </a:p>
          <a:p>
            <a:pPr marL="342900" indent="-342900">
              <a:buFont typeface="Arial"/>
              <a:buChar char="•"/>
            </a:pPr>
            <a:r>
              <a:rPr lang="en-GB" sz="1800">
                <a:cs typeface="Calibri"/>
              </a:rPr>
              <a:t>There are are</a:t>
            </a:r>
            <a:r>
              <a:rPr lang="en-GB">
                <a:cs typeface="Calibri"/>
              </a:rPr>
              <a:t>as of very dark tone, white paper and full range of mid-tones</a:t>
            </a:r>
          </a:p>
          <a:p>
            <a:pPr marL="342900" indent="-342900">
              <a:buFont typeface="Arial"/>
              <a:buChar char="•"/>
            </a:pPr>
            <a:r>
              <a:rPr lang="en-GB" sz="1800">
                <a:cs typeface="Calibri"/>
              </a:rPr>
              <a:t>The light reflections are well defined</a:t>
            </a:r>
          </a:p>
          <a:p>
            <a:pPr marL="342900" indent="-342900">
              <a:buFont typeface="Arial"/>
              <a:buChar char="•"/>
            </a:pPr>
            <a:endParaRPr lang="en-GB" sz="1800">
              <a:cs typeface="Calibri"/>
            </a:endParaRPr>
          </a:p>
          <a:p>
            <a:r>
              <a:rPr lang="en-GB" sz="1800">
                <a:cs typeface="Calibri"/>
              </a:rPr>
              <a:t>Challenge Element </a:t>
            </a:r>
          </a:p>
          <a:p>
            <a:pPr marL="342900" indent="-342900">
              <a:buFont typeface="Arial"/>
              <a:buChar char="•"/>
            </a:pPr>
            <a:r>
              <a:rPr lang="en-GB">
                <a:cs typeface="Calibri"/>
              </a:rPr>
              <a:t>Continue the drawing to include eyebrows and under eye.</a:t>
            </a:r>
            <a:endParaRPr lang="en-GB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591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C80E-6EB9-47DD-A301-2A065E413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>
                <a:ea typeface="+mj-lt"/>
                <a:cs typeface="+mj-lt"/>
              </a:rPr>
            </a:b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104E3-7C48-43A7-B2B5-E32FB1E0F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31" y="139820"/>
            <a:ext cx="9392653" cy="9780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Task: Follow the step-by-step instructions to draw </a:t>
            </a:r>
            <a:r>
              <a:rPr lang="en-GB">
                <a:cs typeface="Calibri" panose="020F0502020204030204"/>
              </a:rPr>
              <a:t>a nose</a:t>
            </a:r>
            <a:r>
              <a:rPr lang="en-US">
                <a:cs typeface="Calibri" panose="020F0502020204030204"/>
              </a:rPr>
              <a:t> </a:t>
            </a:r>
            <a:endParaRPr lang="en-GB">
              <a:ea typeface="+mn-lt"/>
              <a:cs typeface="+mn-lt"/>
            </a:endParaRPr>
          </a:p>
        </p:txBody>
      </p:sp>
      <p:pic>
        <p:nvPicPr>
          <p:cNvPr id="7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D994FD29-AA50-42C2-A288-5E7DF31E6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954" y="6519612"/>
            <a:ext cx="7934325" cy="342900"/>
          </a:xfrm>
          <a:prstGeom prst="rect">
            <a:avLst/>
          </a:prstGeom>
        </p:spPr>
      </p:pic>
      <p:pic>
        <p:nvPicPr>
          <p:cNvPr id="10" name="Picture 10" descr="Chart&#10;&#10;Description automatically generated">
            <a:extLst>
              <a:ext uri="{FF2B5EF4-FFF2-40B4-BE49-F238E27FC236}">
                <a16:creationId xmlns:a16="http://schemas.microsoft.com/office/drawing/2014/main" id="{954AFEC0-51E7-4A76-8F1F-FC18D0DF0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724" y="5013"/>
            <a:ext cx="2352675" cy="21336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8DB1942-D910-D648-8EE3-ED54F0E4B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"/>
          <a:stretch/>
        </p:blipFill>
        <p:spPr>
          <a:xfrm>
            <a:off x="6384033" y="1294127"/>
            <a:ext cx="4459941" cy="4371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1B3EFD-A57A-6B42-9F3C-87F3B96C89F9}"/>
              </a:ext>
            </a:extLst>
          </p:cNvPr>
          <p:cNvSpPr txBox="1"/>
          <p:nvPr/>
        </p:nvSpPr>
        <p:spPr>
          <a:xfrm>
            <a:off x="271881" y="937528"/>
            <a:ext cx="566925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Success Criteria</a:t>
            </a:r>
            <a:endParaRPr lang="en-US" sz="240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cs typeface="Calibri"/>
              </a:rPr>
              <a:t>Start with a circle drawn in light pencil</a:t>
            </a:r>
          </a:p>
          <a:p>
            <a:pPr marL="342900" indent="-342900">
              <a:buFont typeface="Arial"/>
              <a:buChar char="•"/>
            </a:pPr>
            <a:r>
              <a:rPr lang="en-GB" sz="2400">
                <a:cs typeface="Calibri"/>
              </a:rPr>
              <a:t>Use a full tonal range from black to white, including mid-tones</a:t>
            </a:r>
          </a:p>
          <a:p>
            <a:pPr marL="342900" indent="-342900">
              <a:buFont typeface="Arial"/>
              <a:buChar char="•"/>
            </a:pPr>
            <a:r>
              <a:rPr lang="en-GB" sz="2400">
                <a:cs typeface="Calibri"/>
              </a:rPr>
              <a:t>Blending of tones is smooth</a:t>
            </a:r>
          </a:p>
          <a:p>
            <a:pPr marL="342900" indent="-342900">
              <a:buFont typeface="Arial"/>
              <a:buChar char="•"/>
            </a:pPr>
            <a:endParaRPr lang="en-GB" sz="2400">
              <a:cs typeface="Calibri"/>
            </a:endParaRPr>
          </a:p>
          <a:p>
            <a:r>
              <a:rPr lang="en-GB" sz="2400">
                <a:cs typeface="Calibri"/>
              </a:rPr>
              <a:t>Challenge Element </a:t>
            </a:r>
          </a:p>
          <a:p>
            <a:pPr marL="342900" indent="-342900">
              <a:buFont typeface="Arial"/>
              <a:buChar char="•"/>
            </a:pPr>
            <a:r>
              <a:rPr lang="en-GB" sz="2400">
                <a:cs typeface="Calibri"/>
              </a:rPr>
              <a:t>Combine this task with the previous task and draw a nose and eye together. Think about how you could show the curves of the face. </a:t>
            </a:r>
          </a:p>
        </p:txBody>
      </p:sp>
    </p:spTree>
    <p:extLst>
      <p:ext uri="{BB962C8B-B14F-4D97-AF65-F5344CB8AC3E}">
        <p14:creationId xmlns:p14="http://schemas.microsoft.com/office/powerpoint/2010/main" val="1465928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office theme</vt:lpstr>
      <vt:lpstr> </vt:lpstr>
      <vt:lpstr>PowerPoint Presentation</vt:lpstr>
      <vt:lpstr>PowerPoint Presentation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2021-03-17T19:45:08Z</dcterms:created>
  <dcterms:modified xsi:type="dcterms:W3CDTF">2021-03-18T20:36:16Z</dcterms:modified>
</cp:coreProperties>
</file>