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1DC0F-BC79-4EE8-A13C-D5238F5045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A1C081-4509-4134-9A73-012418E8BE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49FCB6-7764-40B0-95AC-5D5B90534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1BAC-94BA-40D1-B58F-5A07492886C0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47AE80-3FE5-42EE-9F1B-1397FC9F2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6FE73-17F2-4265-A8DF-1AEF7D0E1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DD648-E844-40F6-9747-6FCEF0C4BA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981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1203F-194E-4A35-91AB-C300884D1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EC16C2-9F1B-40F2-BCAA-4B4B9BA0B7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90D6C-2F19-4E22-9863-99DD084D6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1BAC-94BA-40D1-B58F-5A07492886C0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2FCCA5-B31C-44E4-A988-2E8EED26E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E80F2-3E94-4420-803E-E2F609238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DD648-E844-40F6-9747-6FCEF0C4BA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7435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B24511-D9EE-48CB-BCC4-9DE37993D7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E34338-566E-463B-B904-F9D0672C3C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34EAD-EE7C-4E94-B589-49E1F3784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1BAC-94BA-40D1-B58F-5A07492886C0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08755-F146-417F-BB87-9B5F2CDAD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2F4150-876F-43F6-B75E-E0D997272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DD648-E844-40F6-9747-6FCEF0C4BA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2059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B68D1-F799-4DB4-8BDD-3BF052C11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78ACB-E5B3-4567-BFCB-0BBDC5C17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A86A3-C6EF-4095-812D-6ED8D16AA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1BAC-94BA-40D1-B58F-5A07492886C0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C7F56F-429D-4D2A-88A4-320D9C1B3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481577-89D6-4283-AA05-2B3F2B15E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DD648-E844-40F6-9747-6FCEF0C4BA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6750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F394B-A1EC-4EA3-AD5D-42E3AF486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EDBD63-FB97-42CA-8E9A-B69E638E3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7FFEE1-7AE3-437F-9D4A-2AE7E8103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1BAC-94BA-40D1-B58F-5A07492886C0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0D49B-3ABF-4497-AB5E-D55B411FA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33770-6DC1-4588-8931-4E9CBA812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DD648-E844-40F6-9747-6FCEF0C4BA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255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1A359-A549-4A09-9010-EBFD56473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F60BAE-F6B2-49B6-B1B1-51930318C3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F6276C-06A5-43B9-B225-2B500F6B9D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AAB2DE-AF21-4B08-8F10-4C887761F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1BAC-94BA-40D1-B58F-5A07492886C0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30F8C8-85CA-4896-B34A-DAAEFE12E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8CA8A6-9FB3-4347-9E9B-A8B1965C4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DD648-E844-40F6-9747-6FCEF0C4BA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2105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52C62-7D03-4BC8-BFE5-A89C47332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36E0AB-CCD4-4D8D-8781-AE2059A847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F401F3-F979-4E40-BF93-E26A396537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954377-A98A-4808-8657-BE41C7BD0A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431C69-1FB1-4FAB-A461-50B30BF648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83E5ED-7D99-47C0-A3AC-74BE471B5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1BAC-94BA-40D1-B58F-5A07492886C0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804D89-FF56-4D5C-A35C-EA7E2D206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1CB27E-4745-4C76-9C28-7BD3D43C9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DD648-E844-40F6-9747-6FCEF0C4BA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8664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B2B7D-D04C-456C-96B8-EA2D1A63A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2BBDDD-1955-4922-90EB-6A7B0E30C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1BAC-94BA-40D1-B58F-5A07492886C0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F1BB4-B495-4E2B-B589-55D43ACDA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4F5B66-7262-4EC9-AE97-45E6C6723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DD648-E844-40F6-9747-6FCEF0C4BA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901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06D0F5-BEC3-4A18-9E7F-D2702BD33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1BAC-94BA-40D1-B58F-5A07492886C0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6A3CEF-11A6-4C80-945E-56C9E76E4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F4559C-06BD-47D6-8702-D08E8E149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DD648-E844-40F6-9747-6FCEF0C4BA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9956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1DC01-A176-4204-A288-9325E8B2E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AFB6E-0DE7-4B1F-A8A9-A8B437EFF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24C5A4-3076-4A5C-9F86-6856B444C9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0DCD29-9A6C-43A5-BA91-FBBAE9FA1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1BAC-94BA-40D1-B58F-5A07492886C0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9C6E1A-9EE4-42F0-92DC-6DCBC24C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84A017-CBE4-4670-9783-4E19160F1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DD648-E844-40F6-9747-6FCEF0C4BA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976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A26CB-3B5F-4C5D-9126-70DF3279B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84E227-CDFC-4463-B413-21989252E8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EE5D9-06C3-4E64-925D-79B53950F3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697A0-64BF-4041-82D6-05821B08D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1BAC-94BA-40D1-B58F-5A07492886C0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676737-11B0-4F0E-B854-2B7E56FCE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469BC6-4EF9-4915-9265-720FECCB1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DD648-E844-40F6-9747-6FCEF0C4BA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9220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9CE503-C234-4CCF-AB0F-A6C134824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984D59-A4F2-431D-B488-FC7EE5D31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6CEAD9-DA18-4574-B445-584AED5F9A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C1BAC-94BA-40D1-B58F-5A07492886C0}" type="datetimeFigureOut">
              <a:rPr lang="en-GB" smtClean="0"/>
              <a:t>28/06/2021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9DAAC2-E00F-401A-88B9-E2D40DEB30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D985DC-4110-4936-B340-D8A1E285BF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DD648-E844-40F6-9747-6FCEF0C4BA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5725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DC0D34-BC58-42AA-B1A6-E8FB35F547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355" y="0"/>
            <a:ext cx="1097645" cy="1332854"/>
          </a:xfrm>
          <a:prstGeom prst="rect">
            <a:avLst/>
          </a:prstGeom>
        </p:spPr>
      </p:pic>
      <p:pic>
        <p:nvPicPr>
          <p:cNvPr id="5" name="Picture 3" descr="vision 4.tiff">
            <a:extLst>
              <a:ext uri="{FF2B5EF4-FFF2-40B4-BE49-F238E27FC236}">
                <a16:creationId xmlns:a16="http://schemas.microsoft.com/office/drawing/2014/main" id="{E999032C-BA3C-4B60-8B87-E4FE0B7C6D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4" b="12410"/>
          <a:stretch/>
        </p:blipFill>
        <p:spPr bwMode="auto">
          <a:xfrm>
            <a:off x="450216" y="6157326"/>
            <a:ext cx="11465136" cy="569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oodbye">
            <a:hlinkClick r:id="" action="ppaction://media"/>
            <a:extLst>
              <a:ext uri="{FF2B5EF4-FFF2-40B4-BE49-F238E27FC236}">
                <a16:creationId xmlns:a16="http://schemas.microsoft.com/office/drawing/2014/main" id="{FFBDCF1E-7AC3-4A92-91F7-67F03B33819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2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0216" y="130820"/>
            <a:ext cx="10533217" cy="592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66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A19D80D9D566409BAF2AC0F1118E1F" ma:contentTypeVersion="35" ma:contentTypeDescription="Create a new document." ma:contentTypeScope="" ma:versionID="7c10f49dbf107fb6541f22ead93bbe3a">
  <xsd:schema xmlns:xsd="http://www.w3.org/2001/XMLSchema" xmlns:xs="http://www.w3.org/2001/XMLSchema" xmlns:p="http://schemas.microsoft.com/office/2006/metadata/properties" xmlns:ns3="c52e5432-d30f-4169-bb66-4f4e4770b46b" xmlns:ns4="c6473309-f195-4360-9a5d-7a21b90a35b5" targetNamespace="http://schemas.microsoft.com/office/2006/metadata/properties" ma:root="true" ma:fieldsID="b61dd4791ed054756bc25daa004d97e4" ns3:_="" ns4:_="">
    <xsd:import namespace="c52e5432-d30f-4169-bb66-4f4e4770b46b"/>
    <xsd:import namespace="c6473309-f195-4360-9a5d-7a21b90a35b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NotebookType" minOccurs="0"/>
                <xsd:element ref="ns3:FolderType" minOccurs="0"/>
                <xsd:element ref="ns3:CultureName" minOccurs="0"/>
                <xsd:element ref="ns3:AppVersion" minOccurs="0"/>
                <xsd:element ref="ns3:TeamsChannelId" minOccurs="0"/>
                <xsd:element ref="ns3:Owner" minOccurs="0"/>
                <xsd:element ref="ns3:DefaultSectionNames" minOccurs="0"/>
                <xsd:element ref="ns3:Templates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3:IsNotebookLocked" minOccurs="0"/>
                <xsd:element ref="ns3:MediaServiceGenerationTime" minOccurs="0"/>
                <xsd:element ref="ns3:MediaServiceEventHashCode" minOccurs="0"/>
                <xsd:element ref="ns3:Math_Settings" minOccurs="0"/>
                <xsd:element ref="ns3:Distribution_Groups" minOccurs="0"/>
                <xsd:element ref="ns3:LMS_Mappings" minOccurs="0"/>
                <xsd:element ref="ns3:MediaServiceAutoKeyPoints" minOccurs="0"/>
                <xsd:element ref="ns3:MediaServiceKeyPoints" minOccurs="0"/>
                <xsd:element ref="ns3:Teams_Channel_Section_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2e5432-d30f-4169-bb66-4f4e4770b4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NotebookType" ma:index="17" nillable="true" ma:displayName="Notebook Type" ma:internalName="NotebookType">
      <xsd:simpleType>
        <xsd:restriction base="dms:Text"/>
      </xsd:simpleType>
    </xsd:element>
    <xsd:element name="FolderType" ma:index="18" nillable="true" ma:displayName="Folder Type" ma:internalName="FolderType">
      <xsd:simpleType>
        <xsd:restriction base="dms:Text"/>
      </xsd:simpleType>
    </xsd:element>
    <xsd:element name="CultureName" ma:index="19" nillable="true" ma:displayName="Culture Name" ma:internalName="CultureName">
      <xsd:simpleType>
        <xsd:restriction base="dms:Text"/>
      </xsd:simpleType>
    </xsd:element>
    <xsd:element name="AppVersion" ma:index="20" nillable="true" ma:displayName="App Version" ma:internalName="AppVersion">
      <xsd:simpleType>
        <xsd:restriction base="dms:Text"/>
      </xsd:simpleType>
    </xsd:element>
    <xsd:element name="TeamsChannelId" ma:index="21" nillable="true" ma:displayName="Teams Channel Id" ma:internalName="TeamsChannelId">
      <xsd:simpleType>
        <xsd:restriction base="dms:Text"/>
      </xsd:simpleType>
    </xsd:element>
    <xsd:element name="Owner" ma:index="22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23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4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25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6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7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28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9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0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1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2" nillable="true" ma:displayName="Is Collaboration Space Locked" ma:internalName="Is_Collaboration_Space_Locked">
      <xsd:simpleType>
        <xsd:restriction base="dms:Boolean"/>
      </xsd:simpleType>
    </xsd:element>
    <xsd:element name="IsNotebookLocked" ma:index="33" nillable="true" ma:displayName="Is Notebook Locked" ma:internalName="IsNotebookLocked">
      <xsd:simpleType>
        <xsd:restriction base="dms:Boolean"/>
      </xsd:simpleType>
    </xsd:element>
    <xsd:element name="MediaServiceGenerationTime" ma:index="3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5" nillable="true" ma:displayName="MediaServiceEventHashCode" ma:hidden="true" ma:internalName="MediaServiceEventHashCode" ma:readOnly="true">
      <xsd:simpleType>
        <xsd:restriction base="dms:Text"/>
      </xsd:simpleType>
    </xsd:element>
    <xsd:element name="Math_Settings" ma:index="36" nillable="true" ma:displayName="Math Settings" ma:internalName="Math_Settings">
      <xsd:simpleType>
        <xsd:restriction base="dms:Text"/>
      </xsd:simpleType>
    </xsd:element>
    <xsd:element name="Distribution_Groups" ma:index="37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8" nillable="true" ma:displayName="LMS Mappings" ma:internalName="LMS_Mappings">
      <xsd:simpleType>
        <xsd:restriction base="dms:Note">
          <xsd:maxLength value="255"/>
        </xsd:restriction>
      </xsd:simpleType>
    </xsd:element>
    <xsd:element name="MediaServiceAutoKeyPoints" ma:index="3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Teams_Channel_Section_Location" ma:index="41" nillable="true" ma:displayName="Teams Channel Section Location" ma:internalName="Teams_Channel_Section_Location">
      <xsd:simpleType>
        <xsd:restriction base="dms:Text"/>
      </xsd:simpleType>
    </xsd:element>
    <xsd:element name="MediaLengthInSeconds" ma:index="42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473309-f195-4360-9a5d-7a21b90a35b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ath_Settings xmlns="c52e5432-d30f-4169-bb66-4f4e4770b46b" xsi:nil="true"/>
    <Owner xmlns="c52e5432-d30f-4169-bb66-4f4e4770b46b">
      <UserInfo>
        <DisplayName/>
        <AccountId xsi:nil="true"/>
        <AccountType/>
      </UserInfo>
    </Owner>
    <AppVersion xmlns="c52e5432-d30f-4169-bb66-4f4e4770b46b" xsi:nil="true"/>
    <Invited_Students xmlns="c52e5432-d30f-4169-bb66-4f4e4770b46b" xsi:nil="true"/>
    <Student_Groups xmlns="c52e5432-d30f-4169-bb66-4f4e4770b46b">
      <UserInfo>
        <DisplayName/>
        <AccountId xsi:nil="true"/>
        <AccountType/>
      </UserInfo>
    </Student_Groups>
    <TeamsChannelId xmlns="c52e5432-d30f-4169-bb66-4f4e4770b46b" xsi:nil="true"/>
    <DefaultSectionNames xmlns="c52e5432-d30f-4169-bb66-4f4e4770b46b" xsi:nil="true"/>
    <Teachers xmlns="c52e5432-d30f-4169-bb66-4f4e4770b46b">
      <UserInfo>
        <DisplayName/>
        <AccountId xsi:nil="true"/>
        <AccountType/>
      </UserInfo>
    </Teachers>
    <Students xmlns="c52e5432-d30f-4169-bb66-4f4e4770b46b">
      <UserInfo>
        <DisplayName/>
        <AccountId xsi:nil="true"/>
        <AccountType/>
      </UserInfo>
    </Students>
    <Invited_Teachers xmlns="c52e5432-d30f-4169-bb66-4f4e4770b46b" xsi:nil="true"/>
    <IsNotebookLocked xmlns="c52e5432-d30f-4169-bb66-4f4e4770b46b" xsi:nil="true"/>
    <Is_Collaboration_Space_Locked xmlns="c52e5432-d30f-4169-bb66-4f4e4770b46b" xsi:nil="true"/>
    <Templates xmlns="c52e5432-d30f-4169-bb66-4f4e4770b46b" xsi:nil="true"/>
    <Self_Registration_Enabled xmlns="c52e5432-d30f-4169-bb66-4f4e4770b46b" xsi:nil="true"/>
    <Has_Teacher_Only_SectionGroup xmlns="c52e5432-d30f-4169-bb66-4f4e4770b46b" xsi:nil="true"/>
    <FolderType xmlns="c52e5432-d30f-4169-bb66-4f4e4770b46b" xsi:nil="true"/>
    <CultureName xmlns="c52e5432-d30f-4169-bb66-4f4e4770b46b" xsi:nil="true"/>
    <Distribution_Groups xmlns="c52e5432-d30f-4169-bb66-4f4e4770b46b" xsi:nil="true"/>
    <LMS_Mappings xmlns="c52e5432-d30f-4169-bb66-4f4e4770b46b" xsi:nil="true"/>
    <Teams_Channel_Section_Location xmlns="c52e5432-d30f-4169-bb66-4f4e4770b46b" xsi:nil="true"/>
    <NotebookType xmlns="c52e5432-d30f-4169-bb66-4f4e4770b46b" xsi:nil="true"/>
  </documentManagement>
</p:properties>
</file>

<file path=customXml/itemProps1.xml><?xml version="1.0" encoding="utf-8"?>
<ds:datastoreItem xmlns:ds="http://schemas.openxmlformats.org/officeDocument/2006/customXml" ds:itemID="{2EF79052-3467-4526-98A0-FE77059869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2e5432-d30f-4169-bb66-4f4e4770b46b"/>
    <ds:schemaRef ds:uri="c6473309-f195-4360-9a5d-7a21b90a35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CCD0DE2-8E26-4376-93E6-721C6C47C8A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D8600A8-4094-4C6C-9EF7-39EE2F819C9C}">
  <ds:schemaRefs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c6473309-f195-4360-9a5d-7a21b90a35b5"/>
    <ds:schemaRef ds:uri="c52e5432-d30f-4169-bb66-4f4e4770b46b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Kathryn Furness</dc:creator>
  <cp:lastModifiedBy>Kathryn Furness</cp:lastModifiedBy>
  <cp:revision>1</cp:revision>
  <dcterms:created xsi:type="dcterms:W3CDTF">2021-06-28T13:10:34Z</dcterms:created>
  <dcterms:modified xsi:type="dcterms:W3CDTF">2021-06-28T13:16:09Z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0x01010015A19D80D9D566409BAF2AC0F1118E1F</vt:lpwstr>
  </property>
</Properties>
</file>