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7" r:id="rId2"/>
    <p:sldId id="266" r:id="rId3"/>
    <p:sldId id="258" r:id="rId4"/>
    <p:sldId id="264" r:id="rId5"/>
    <p:sldId id="260" r:id="rId6"/>
    <p:sldId id="261" r:id="rId7"/>
    <p:sldId id="265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299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Rg st="1" end="6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B1BF824-6B54-4D83-8C06-6610C0498976}" v="16" dt="2020-05-20T04:43:57.40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6" d="100"/>
          <a:sy n="86" d="100"/>
        </p:scale>
        <p:origin x="66" y="7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48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hryn Furness" userId="c81c3e10-8b6a-4619-b7f9-407eda8bfee7" providerId="ADAL" clId="{4B1BF824-6B54-4D83-8C06-6610C0498976}"/>
    <pc:docChg chg="undo custSel modSld modMainMaster">
      <pc:chgData name="Kathryn Furness" userId="c81c3e10-8b6a-4619-b7f9-407eda8bfee7" providerId="ADAL" clId="{4B1BF824-6B54-4D83-8C06-6610C0498976}" dt="2020-05-20T04:43:57.403" v="174"/>
      <pc:docMkLst>
        <pc:docMk/>
      </pc:docMkLst>
      <pc:sldChg chg="modSp">
        <pc:chgData name="Kathryn Furness" userId="c81c3e10-8b6a-4619-b7f9-407eda8bfee7" providerId="ADAL" clId="{4B1BF824-6B54-4D83-8C06-6610C0498976}" dt="2020-05-20T04:34:20.400" v="11" actId="20577"/>
        <pc:sldMkLst>
          <pc:docMk/>
          <pc:sldMk cId="2663354013" sldId="257"/>
        </pc:sldMkLst>
        <pc:spChg chg="mod">
          <ac:chgData name="Kathryn Furness" userId="c81c3e10-8b6a-4619-b7f9-407eda8bfee7" providerId="ADAL" clId="{4B1BF824-6B54-4D83-8C06-6610C0498976}" dt="2020-05-20T04:34:20.400" v="11" actId="20577"/>
          <ac:spMkLst>
            <pc:docMk/>
            <pc:sldMk cId="2663354013" sldId="257"/>
            <ac:spMk id="2" creationId="{00000000-0000-0000-0000-000000000000}"/>
          </ac:spMkLst>
        </pc:spChg>
        <pc:spChg chg="mod">
          <ac:chgData name="Kathryn Furness" userId="c81c3e10-8b6a-4619-b7f9-407eda8bfee7" providerId="ADAL" clId="{4B1BF824-6B54-4D83-8C06-6610C0498976}" dt="2020-05-20T04:34:18.738" v="10" actId="1076"/>
          <ac:spMkLst>
            <pc:docMk/>
            <pc:sldMk cId="2663354013" sldId="257"/>
            <ac:spMk id="3" creationId="{00000000-0000-0000-0000-000000000000}"/>
          </ac:spMkLst>
        </pc:spChg>
        <pc:picChg chg="mod">
          <ac:chgData name="Kathryn Furness" userId="c81c3e10-8b6a-4619-b7f9-407eda8bfee7" providerId="ADAL" clId="{4B1BF824-6B54-4D83-8C06-6610C0498976}" dt="2020-05-20T04:34:16.020" v="9" actId="14100"/>
          <ac:picMkLst>
            <pc:docMk/>
            <pc:sldMk cId="2663354013" sldId="257"/>
            <ac:picMk id="4" creationId="{00000000-0000-0000-0000-000000000000}"/>
          </ac:picMkLst>
        </pc:picChg>
      </pc:sldChg>
      <pc:sldChg chg="delSp modSp">
        <pc:chgData name="Kathryn Furness" userId="c81c3e10-8b6a-4619-b7f9-407eda8bfee7" providerId="ADAL" clId="{4B1BF824-6B54-4D83-8C06-6610C0498976}" dt="2020-05-20T04:36:40.128" v="69" actId="404"/>
        <pc:sldMkLst>
          <pc:docMk/>
          <pc:sldMk cId="3313562336" sldId="258"/>
        </pc:sldMkLst>
        <pc:spChg chg="mod">
          <ac:chgData name="Kathryn Furness" userId="c81c3e10-8b6a-4619-b7f9-407eda8bfee7" providerId="ADAL" clId="{4B1BF824-6B54-4D83-8C06-6610C0498976}" dt="2020-05-20T04:36:16.932" v="64" actId="1076"/>
          <ac:spMkLst>
            <pc:docMk/>
            <pc:sldMk cId="3313562336" sldId="258"/>
            <ac:spMk id="4" creationId="{00000000-0000-0000-0000-000000000000}"/>
          </ac:spMkLst>
        </pc:spChg>
        <pc:spChg chg="mod">
          <ac:chgData name="Kathryn Furness" userId="c81c3e10-8b6a-4619-b7f9-407eda8bfee7" providerId="ADAL" clId="{4B1BF824-6B54-4D83-8C06-6610C0498976}" dt="2020-05-20T04:36:40.128" v="69" actId="404"/>
          <ac:spMkLst>
            <pc:docMk/>
            <pc:sldMk cId="3313562336" sldId="258"/>
            <ac:spMk id="5" creationId="{00000000-0000-0000-0000-000000000000}"/>
          </ac:spMkLst>
        </pc:spChg>
        <pc:spChg chg="del">
          <ac:chgData name="Kathryn Furness" userId="c81c3e10-8b6a-4619-b7f9-407eda8bfee7" providerId="ADAL" clId="{4B1BF824-6B54-4D83-8C06-6610C0498976}" dt="2020-05-20T04:36:25.820" v="67" actId="478"/>
          <ac:spMkLst>
            <pc:docMk/>
            <pc:sldMk cId="3313562336" sldId="258"/>
            <ac:spMk id="7" creationId="{00000000-0000-0000-0000-000000000000}"/>
          </ac:spMkLst>
        </pc:spChg>
        <pc:spChg chg="mod">
          <ac:chgData name="Kathryn Furness" userId="c81c3e10-8b6a-4619-b7f9-407eda8bfee7" providerId="ADAL" clId="{4B1BF824-6B54-4D83-8C06-6610C0498976}" dt="2020-05-20T04:36:36.674" v="68" actId="14100"/>
          <ac:spMkLst>
            <pc:docMk/>
            <pc:sldMk cId="3313562336" sldId="258"/>
            <ac:spMk id="8" creationId="{00000000-0000-0000-0000-000000000000}"/>
          </ac:spMkLst>
        </pc:spChg>
        <pc:spChg chg="mod">
          <ac:chgData name="Kathryn Furness" userId="c81c3e10-8b6a-4619-b7f9-407eda8bfee7" providerId="ADAL" clId="{4B1BF824-6B54-4D83-8C06-6610C0498976}" dt="2020-05-20T04:36:12.875" v="63" actId="404"/>
          <ac:spMkLst>
            <pc:docMk/>
            <pc:sldMk cId="3313562336" sldId="258"/>
            <ac:spMk id="9" creationId="{00000000-0000-0000-0000-000000000000}"/>
          </ac:spMkLst>
        </pc:spChg>
      </pc:sldChg>
      <pc:sldChg chg="modSp">
        <pc:chgData name="Kathryn Furness" userId="c81c3e10-8b6a-4619-b7f9-407eda8bfee7" providerId="ADAL" clId="{4B1BF824-6B54-4D83-8C06-6610C0498976}" dt="2020-05-20T04:37:56.537" v="83" actId="1076"/>
        <pc:sldMkLst>
          <pc:docMk/>
          <pc:sldMk cId="3381761931" sldId="260"/>
        </pc:sldMkLst>
        <pc:spChg chg="mod">
          <ac:chgData name="Kathryn Furness" userId="c81c3e10-8b6a-4619-b7f9-407eda8bfee7" providerId="ADAL" clId="{4B1BF824-6B54-4D83-8C06-6610C0498976}" dt="2020-05-20T04:37:54.730" v="82" actId="1076"/>
          <ac:spMkLst>
            <pc:docMk/>
            <pc:sldMk cId="3381761931" sldId="260"/>
            <ac:spMk id="4" creationId="{00000000-0000-0000-0000-000000000000}"/>
          </ac:spMkLst>
        </pc:spChg>
        <pc:spChg chg="mod">
          <ac:chgData name="Kathryn Furness" userId="c81c3e10-8b6a-4619-b7f9-407eda8bfee7" providerId="ADAL" clId="{4B1BF824-6B54-4D83-8C06-6610C0498976}" dt="2020-05-20T04:37:51.303" v="81" actId="14100"/>
          <ac:spMkLst>
            <pc:docMk/>
            <pc:sldMk cId="3381761931" sldId="260"/>
            <ac:spMk id="11" creationId="{00000000-0000-0000-0000-000000000000}"/>
          </ac:spMkLst>
        </pc:spChg>
        <pc:picChg chg="mod">
          <ac:chgData name="Kathryn Furness" userId="c81c3e10-8b6a-4619-b7f9-407eda8bfee7" providerId="ADAL" clId="{4B1BF824-6B54-4D83-8C06-6610C0498976}" dt="2020-05-20T04:37:56.537" v="83" actId="1076"/>
          <ac:picMkLst>
            <pc:docMk/>
            <pc:sldMk cId="3381761931" sldId="260"/>
            <ac:picMk id="2" creationId="{00000000-0000-0000-0000-000000000000}"/>
          </ac:picMkLst>
        </pc:picChg>
      </pc:sldChg>
      <pc:sldChg chg="modSp">
        <pc:chgData name="Kathryn Furness" userId="c81c3e10-8b6a-4619-b7f9-407eda8bfee7" providerId="ADAL" clId="{4B1BF824-6B54-4D83-8C06-6610C0498976}" dt="2020-05-20T04:38:45.733" v="94" actId="122"/>
        <pc:sldMkLst>
          <pc:docMk/>
          <pc:sldMk cId="3829305696" sldId="261"/>
        </pc:sldMkLst>
        <pc:spChg chg="mod">
          <ac:chgData name="Kathryn Furness" userId="c81c3e10-8b6a-4619-b7f9-407eda8bfee7" providerId="ADAL" clId="{4B1BF824-6B54-4D83-8C06-6610C0498976}" dt="2020-05-20T04:38:10.498" v="85" actId="1076"/>
          <ac:spMkLst>
            <pc:docMk/>
            <pc:sldMk cId="3829305696" sldId="261"/>
            <ac:spMk id="4" creationId="{00000000-0000-0000-0000-000000000000}"/>
          </ac:spMkLst>
        </pc:spChg>
        <pc:spChg chg="mod">
          <ac:chgData name="Kathryn Furness" userId="c81c3e10-8b6a-4619-b7f9-407eda8bfee7" providerId="ADAL" clId="{4B1BF824-6B54-4D83-8C06-6610C0498976}" dt="2020-05-20T04:38:35.016" v="91" actId="1076"/>
          <ac:spMkLst>
            <pc:docMk/>
            <pc:sldMk cId="3829305696" sldId="261"/>
            <ac:spMk id="5" creationId="{00000000-0000-0000-0000-000000000000}"/>
          </ac:spMkLst>
        </pc:spChg>
        <pc:spChg chg="mod">
          <ac:chgData name="Kathryn Furness" userId="c81c3e10-8b6a-4619-b7f9-407eda8bfee7" providerId="ADAL" clId="{4B1BF824-6B54-4D83-8C06-6610C0498976}" dt="2020-05-20T04:38:45.733" v="94" actId="122"/>
          <ac:spMkLst>
            <pc:docMk/>
            <pc:sldMk cId="3829305696" sldId="261"/>
            <ac:spMk id="11" creationId="{00000000-0000-0000-0000-000000000000}"/>
          </ac:spMkLst>
        </pc:spChg>
        <pc:spChg chg="mod">
          <ac:chgData name="Kathryn Furness" userId="c81c3e10-8b6a-4619-b7f9-407eda8bfee7" providerId="ADAL" clId="{4B1BF824-6B54-4D83-8C06-6610C0498976}" dt="2020-05-20T04:38:42.735" v="93" actId="1076"/>
          <ac:spMkLst>
            <pc:docMk/>
            <pc:sldMk cId="3829305696" sldId="261"/>
            <ac:spMk id="46" creationId="{00000000-0000-0000-0000-000000000000}"/>
          </ac:spMkLst>
        </pc:spChg>
        <pc:spChg chg="mod">
          <ac:chgData name="Kathryn Furness" userId="c81c3e10-8b6a-4619-b7f9-407eda8bfee7" providerId="ADAL" clId="{4B1BF824-6B54-4D83-8C06-6610C0498976}" dt="2020-05-20T04:38:38.274" v="92" actId="1076"/>
          <ac:spMkLst>
            <pc:docMk/>
            <pc:sldMk cId="3829305696" sldId="261"/>
            <ac:spMk id="47" creationId="{00000000-0000-0000-0000-000000000000}"/>
          </ac:spMkLst>
        </pc:spChg>
        <pc:grpChg chg="mod">
          <ac:chgData name="Kathryn Furness" userId="c81c3e10-8b6a-4619-b7f9-407eda8bfee7" providerId="ADAL" clId="{4B1BF824-6B54-4D83-8C06-6610C0498976}" dt="2020-05-20T04:38:31.303" v="90" actId="1076"/>
          <ac:grpSpMkLst>
            <pc:docMk/>
            <pc:sldMk cId="3829305696" sldId="261"/>
            <ac:grpSpMk id="3" creationId="{00000000-0000-0000-0000-000000000000}"/>
          </ac:grpSpMkLst>
        </pc:grpChg>
      </pc:sldChg>
      <pc:sldChg chg="modSp">
        <pc:chgData name="Kathryn Furness" userId="c81c3e10-8b6a-4619-b7f9-407eda8bfee7" providerId="ADAL" clId="{4B1BF824-6B54-4D83-8C06-6610C0498976}" dt="2020-05-20T04:37:38.245" v="78" actId="1076"/>
        <pc:sldMkLst>
          <pc:docMk/>
          <pc:sldMk cId="2997267446" sldId="264"/>
        </pc:sldMkLst>
        <pc:spChg chg="mod">
          <ac:chgData name="Kathryn Furness" userId="c81c3e10-8b6a-4619-b7f9-407eda8bfee7" providerId="ADAL" clId="{4B1BF824-6B54-4D83-8C06-6610C0498976}" dt="2020-05-20T04:36:53.337" v="71" actId="1076"/>
          <ac:spMkLst>
            <pc:docMk/>
            <pc:sldMk cId="2997267446" sldId="264"/>
            <ac:spMk id="4" creationId="{00000000-0000-0000-0000-000000000000}"/>
          </ac:spMkLst>
        </pc:spChg>
        <pc:spChg chg="mod">
          <ac:chgData name="Kathryn Furness" userId="c81c3e10-8b6a-4619-b7f9-407eda8bfee7" providerId="ADAL" clId="{4B1BF824-6B54-4D83-8C06-6610C0498976}" dt="2020-05-20T04:36:48.466" v="70" actId="404"/>
          <ac:spMkLst>
            <pc:docMk/>
            <pc:sldMk cId="2997267446" sldId="264"/>
            <ac:spMk id="9" creationId="{00000000-0000-0000-0000-000000000000}"/>
          </ac:spMkLst>
        </pc:spChg>
        <pc:graphicFrameChg chg="mod modGraphic">
          <ac:chgData name="Kathryn Furness" userId="c81c3e10-8b6a-4619-b7f9-407eda8bfee7" providerId="ADAL" clId="{4B1BF824-6B54-4D83-8C06-6610C0498976}" dt="2020-05-20T04:37:29.100" v="77" actId="14734"/>
          <ac:graphicFrameMkLst>
            <pc:docMk/>
            <pc:sldMk cId="2997267446" sldId="264"/>
            <ac:graphicFrameMk id="3" creationId="{00000000-0000-0000-0000-000000000000}"/>
          </ac:graphicFrameMkLst>
        </pc:graphicFrameChg>
        <pc:picChg chg="mod">
          <ac:chgData name="Kathryn Furness" userId="c81c3e10-8b6a-4619-b7f9-407eda8bfee7" providerId="ADAL" clId="{4B1BF824-6B54-4D83-8C06-6610C0498976}" dt="2020-05-20T04:37:38.245" v="78" actId="1076"/>
          <ac:picMkLst>
            <pc:docMk/>
            <pc:sldMk cId="2997267446" sldId="264"/>
            <ac:picMk id="2" creationId="{00000000-0000-0000-0000-000000000000}"/>
          </ac:picMkLst>
        </pc:picChg>
      </pc:sldChg>
      <pc:sldChg chg="modSp">
        <pc:chgData name="Kathryn Furness" userId="c81c3e10-8b6a-4619-b7f9-407eda8bfee7" providerId="ADAL" clId="{4B1BF824-6B54-4D83-8C06-6610C0498976}" dt="2020-05-20T04:39:11.881" v="103" actId="14100"/>
        <pc:sldMkLst>
          <pc:docMk/>
          <pc:sldMk cId="4011012418" sldId="265"/>
        </pc:sldMkLst>
        <pc:spChg chg="mod">
          <ac:chgData name="Kathryn Furness" userId="c81c3e10-8b6a-4619-b7f9-407eda8bfee7" providerId="ADAL" clId="{4B1BF824-6B54-4D83-8C06-6610C0498976}" dt="2020-05-20T04:39:11.881" v="103" actId="14100"/>
          <ac:spMkLst>
            <pc:docMk/>
            <pc:sldMk cId="4011012418" sldId="265"/>
            <ac:spMk id="4" creationId="{00000000-0000-0000-0000-000000000000}"/>
          </ac:spMkLst>
        </pc:spChg>
        <pc:spChg chg="mod">
          <ac:chgData name="Kathryn Furness" userId="c81c3e10-8b6a-4619-b7f9-407eda8bfee7" providerId="ADAL" clId="{4B1BF824-6B54-4D83-8C06-6610C0498976}" dt="2020-05-20T04:38:56.714" v="96" actId="20577"/>
          <ac:spMkLst>
            <pc:docMk/>
            <pc:sldMk cId="4011012418" sldId="265"/>
            <ac:spMk id="5" creationId="{00000000-0000-0000-0000-000000000000}"/>
          </ac:spMkLst>
        </pc:spChg>
        <pc:spChg chg="mod">
          <ac:chgData name="Kathryn Furness" userId="c81c3e10-8b6a-4619-b7f9-407eda8bfee7" providerId="ADAL" clId="{4B1BF824-6B54-4D83-8C06-6610C0498976}" dt="2020-05-20T04:38:59.234" v="98" actId="20577"/>
          <ac:spMkLst>
            <pc:docMk/>
            <pc:sldMk cId="4011012418" sldId="265"/>
            <ac:spMk id="6" creationId="{00000000-0000-0000-0000-000000000000}"/>
          </ac:spMkLst>
        </pc:spChg>
        <pc:spChg chg="mod">
          <ac:chgData name="Kathryn Furness" userId="c81c3e10-8b6a-4619-b7f9-407eda8bfee7" providerId="ADAL" clId="{4B1BF824-6B54-4D83-8C06-6610C0498976}" dt="2020-05-20T04:39:01.319" v="100" actId="20577"/>
          <ac:spMkLst>
            <pc:docMk/>
            <pc:sldMk cId="4011012418" sldId="265"/>
            <ac:spMk id="7" creationId="{00000000-0000-0000-0000-000000000000}"/>
          </ac:spMkLst>
        </pc:spChg>
      </pc:sldChg>
      <pc:sldChg chg="modSp">
        <pc:chgData name="Kathryn Furness" userId="c81c3e10-8b6a-4619-b7f9-407eda8bfee7" providerId="ADAL" clId="{4B1BF824-6B54-4D83-8C06-6610C0498976}" dt="2020-05-20T04:35:59.137" v="62" actId="1076"/>
        <pc:sldMkLst>
          <pc:docMk/>
          <pc:sldMk cId="510970052" sldId="266"/>
        </pc:sldMkLst>
        <pc:spChg chg="mod">
          <ac:chgData name="Kathryn Furness" userId="c81c3e10-8b6a-4619-b7f9-407eda8bfee7" providerId="ADAL" clId="{4B1BF824-6B54-4D83-8C06-6610C0498976}" dt="2020-05-20T04:34:53.919" v="15" actId="404"/>
          <ac:spMkLst>
            <pc:docMk/>
            <pc:sldMk cId="510970052" sldId="266"/>
            <ac:spMk id="4" creationId="{00000000-0000-0000-0000-000000000000}"/>
          </ac:spMkLst>
        </pc:spChg>
        <pc:spChg chg="mod">
          <ac:chgData name="Kathryn Furness" userId="c81c3e10-8b6a-4619-b7f9-407eda8bfee7" providerId="ADAL" clId="{4B1BF824-6B54-4D83-8C06-6610C0498976}" dt="2020-05-20T04:35:00.306" v="16" actId="14100"/>
          <ac:spMkLst>
            <pc:docMk/>
            <pc:sldMk cId="510970052" sldId="266"/>
            <ac:spMk id="5" creationId="{00000000-0000-0000-0000-000000000000}"/>
          </ac:spMkLst>
        </pc:spChg>
        <pc:spChg chg="mod">
          <ac:chgData name="Kathryn Furness" userId="c81c3e10-8b6a-4619-b7f9-407eda8bfee7" providerId="ADAL" clId="{4B1BF824-6B54-4D83-8C06-6610C0498976}" dt="2020-05-20T04:35:59.137" v="62" actId="1076"/>
          <ac:spMkLst>
            <pc:docMk/>
            <pc:sldMk cId="510970052" sldId="266"/>
            <ac:spMk id="6" creationId="{00000000-0000-0000-0000-000000000000}"/>
          </ac:spMkLst>
        </pc:spChg>
      </pc:sldChg>
      <pc:sldChg chg="modSp">
        <pc:chgData name="Kathryn Furness" userId="c81c3e10-8b6a-4619-b7f9-407eda8bfee7" providerId="ADAL" clId="{4B1BF824-6B54-4D83-8C06-6610C0498976}" dt="2020-05-20T04:39:53.029" v="132" actId="14100"/>
        <pc:sldMkLst>
          <pc:docMk/>
          <pc:sldMk cId="2323941110" sldId="267"/>
        </pc:sldMkLst>
        <pc:spChg chg="mod">
          <ac:chgData name="Kathryn Furness" userId="c81c3e10-8b6a-4619-b7f9-407eda8bfee7" providerId="ADAL" clId="{4B1BF824-6B54-4D83-8C06-6610C0498976}" dt="2020-05-20T04:39:53.029" v="132" actId="14100"/>
          <ac:spMkLst>
            <pc:docMk/>
            <pc:sldMk cId="2323941110" sldId="267"/>
            <ac:spMk id="5" creationId="{00000000-0000-0000-0000-000000000000}"/>
          </ac:spMkLst>
        </pc:spChg>
      </pc:sldChg>
      <pc:sldChg chg="modSp">
        <pc:chgData name="Kathryn Furness" userId="c81c3e10-8b6a-4619-b7f9-407eda8bfee7" providerId="ADAL" clId="{4B1BF824-6B54-4D83-8C06-6610C0498976}" dt="2020-05-20T04:40:09.858" v="135" actId="1076"/>
        <pc:sldMkLst>
          <pc:docMk/>
          <pc:sldMk cId="2575434641" sldId="268"/>
        </pc:sldMkLst>
        <pc:picChg chg="mod">
          <ac:chgData name="Kathryn Furness" userId="c81c3e10-8b6a-4619-b7f9-407eda8bfee7" providerId="ADAL" clId="{4B1BF824-6B54-4D83-8C06-6610C0498976}" dt="2020-05-20T04:40:09.858" v="135" actId="1076"/>
          <ac:picMkLst>
            <pc:docMk/>
            <pc:sldMk cId="2575434641" sldId="268"/>
            <ac:picMk id="3074" creationId="{00000000-0000-0000-0000-000000000000}"/>
          </ac:picMkLst>
        </pc:picChg>
      </pc:sldChg>
      <pc:sldChg chg="modSp">
        <pc:chgData name="Kathryn Furness" userId="c81c3e10-8b6a-4619-b7f9-407eda8bfee7" providerId="ADAL" clId="{4B1BF824-6B54-4D83-8C06-6610C0498976}" dt="2020-05-20T04:40:17.106" v="137" actId="1076"/>
        <pc:sldMkLst>
          <pc:docMk/>
          <pc:sldMk cId="1152603240" sldId="269"/>
        </pc:sldMkLst>
        <pc:picChg chg="mod">
          <ac:chgData name="Kathryn Furness" userId="c81c3e10-8b6a-4619-b7f9-407eda8bfee7" providerId="ADAL" clId="{4B1BF824-6B54-4D83-8C06-6610C0498976}" dt="2020-05-20T04:40:17.106" v="137" actId="1076"/>
          <ac:picMkLst>
            <pc:docMk/>
            <pc:sldMk cId="1152603240" sldId="269"/>
            <ac:picMk id="2" creationId="{00000000-0000-0000-0000-000000000000}"/>
          </ac:picMkLst>
        </pc:picChg>
      </pc:sldChg>
      <pc:sldChg chg="modSp">
        <pc:chgData name="Kathryn Furness" userId="c81c3e10-8b6a-4619-b7f9-407eda8bfee7" providerId="ADAL" clId="{4B1BF824-6B54-4D83-8C06-6610C0498976}" dt="2020-05-20T04:40:21.604" v="138" actId="14100"/>
        <pc:sldMkLst>
          <pc:docMk/>
          <pc:sldMk cId="3956479319" sldId="270"/>
        </pc:sldMkLst>
        <pc:picChg chg="mod">
          <ac:chgData name="Kathryn Furness" userId="c81c3e10-8b6a-4619-b7f9-407eda8bfee7" providerId="ADAL" clId="{4B1BF824-6B54-4D83-8C06-6610C0498976}" dt="2020-05-20T04:40:21.604" v="138" actId="14100"/>
          <ac:picMkLst>
            <pc:docMk/>
            <pc:sldMk cId="3956479319" sldId="270"/>
            <ac:picMk id="1028" creationId="{00000000-0000-0000-0000-000000000000}"/>
          </ac:picMkLst>
        </pc:picChg>
      </pc:sldChg>
      <pc:sldChg chg="modSp">
        <pc:chgData name="Kathryn Furness" userId="c81c3e10-8b6a-4619-b7f9-407eda8bfee7" providerId="ADAL" clId="{4B1BF824-6B54-4D83-8C06-6610C0498976}" dt="2020-05-20T04:40:32.711" v="140" actId="1076"/>
        <pc:sldMkLst>
          <pc:docMk/>
          <pc:sldMk cId="3602383214" sldId="272"/>
        </pc:sldMkLst>
        <pc:picChg chg="mod">
          <ac:chgData name="Kathryn Furness" userId="c81c3e10-8b6a-4619-b7f9-407eda8bfee7" providerId="ADAL" clId="{4B1BF824-6B54-4D83-8C06-6610C0498976}" dt="2020-05-20T04:40:32.711" v="140" actId="1076"/>
          <ac:picMkLst>
            <pc:docMk/>
            <pc:sldMk cId="3602383214" sldId="272"/>
            <ac:picMk id="1026" creationId="{00000000-0000-0000-0000-000000000000}"/>
          </ac:picMkLst>
        </pc:picChg>
      </pc:sldChg>
      <pc:sldChg chg="modSp">
        <pc:chgData name="Kathryn Furness" userId="c81c3e10-8b6a-4619-b7f9-407eda8bfee7" providerId="ADAL" clId="{4B1BF824-6B54-4D83-8C06-6610C0498976}" dt="2020-05-20T04:40:44.998" v="142" actId="1076"/>
        <pc:sldMkLst>
          <pc:docMk/>
          <pc:sldMk cId="1926277893" sldId="275"/>
        </pc:sldMkLst>
        <pc:picChg chg="mod">
          <ac:chgData name="Kathryn Furness" userId="c81c3e10-8b6a-4619-b7f9-407eda8bfee7" providerId="ADAL" clId="{4B1BF824-6B54-4D83-8C06-6610C0498976}" dt="2020-05-20T04:40:44.998" v="142" actId="1076"/>
          <ac:picMkLst>
            <pc:docMk/>
            <pc:sldMk cId="1926277893" sldId="275"/>
            <ac:picMk id="8194" creationId="{00000000-0000-0000-0000-000000000000}"/>
          </ac:picMkLst>
        </pc:picChg>
      </pc:sldChg>
      <pc:sldChg chg="modSp">
        <pc:chgData name="Kathryn Furness" userId="c81c3e10-8b6a-4619-b7f9-407eda8bfee7" providerId="ADAL" clId="{4B1BF824-6B54-4D83-8C06-6610C0498976}" dt="2020-05-20T04:40:56.729" v="144" actId="1076"/>
        <pc:sldMkLst>
          <pc:docMk/>
          <pc:sldMk cId="1423119298" sldId="277"/>
        </pc:sldMkLst>
        <pc:picChg chg="mod">
          <ac:chgData name="Kathryn Furness" userId="c81c3e10-8b6a-4619-b7f9-407eda8bfee7" providerId="ADAL" clId="{4B1BF824-6B54-4D83-8C06-6610C0498976}" dt="2020-05-20T04:40:56.729" v="144" actId="1076"/>
          <ac:picMkLst>
            <pc:docMk/>
            <pc:sldMk cId="1423119298" sldId="277"/>
            <ac:picMk id="6146" creationId="{00000000-0000-0000-0000-000000000000}"/>
          </ac:picMkLst>
        </pc:picChg>
      </pc:sldChg>
      <pc:sldChg chg="modSp">
        <pc:chgData name="Kathryn Furness" userId="c81c3e10-8b6a-4619-b7f9-407eda8bfee7" providerId="ADAL" clId="{4B1BF824-6B54-4D83-8C06-6610C0498976}" dt="2020-05-20T04:41:03.458" v="145" actId="14100"/>
        <pc:sldMkLst>
          <pc:docMk/>
          <pc:sldMk cId="4110790212" sldId="278"/>
        </pc:sldMkLst>
        <pc:picChg chg="mod">
          <ac:chgData name="Kathryn Furness" userId="c81c3e10-8b6a-4619-b7f9-407eda8bfee7" providerId="ADAL" clId="{4B1BF824-6B54-4D83-8C06-6610C0498976}" dt="2020-05-20T04:41:03.458" v="145" actId="14100"/>
          <ac:picMkLst>
            <pc:docMk/>
            <pc:sldMk cId="4110790212" sldId="278"/>
            <ac:picMk id="2050" creationId="{00000000-0000-0000-0000-000000000000}"/>
          </ac:picMkLst>
        </pc:picChg>
      </pc:sldChg>
      <pc:sldChg chg="modSp">
        <pc:chgData name="Kathryn Furness" userId="c81c3e10-8b6a-4619-b7f9-407eda8bfee7" providerId="ADAL" clId="{4B1BF824-6B54-4D83-8C06-6610C0498976}" dt="2020-05-20T04:41:17.670" v="148" actId="1076"/>
        <pc:sldMkLst>
          <pc:docMk/>
          <pc:sldMk cId="3236000424" sldId="279"/>
        </pc:sldMkLst>
        <pc:picChg chg="mod">
          <ac:chgData name="Kathryn Furness" userId="c81c3e10-8b6a-4619-b7f9-407eda8bfee7" providerId="ADAL" clId="{4B1BF824-6B54-4D83-8C06-6610C0498976}" dt="2020-05-20T04:41:17.670" v="148" actId="1076"/>
          <ac:picMkLst>
            <pc:docMk/>
            <pc:sldMk cId="3236000424" sldId="279"/>
            <ac:picMk id="2050" creationId="{00000000-0000-0000-0000-000000000000}"/>
          </ac:picMkLst>
        </pc:picChg>
      </pc:sldChg>
      <pc:sldChg chg="modSp">
        <pc:chgData name="Kathryn Furness" userId="c81c3e10-8b6a-4619-b7f9-407eda8bfee7" providerId="ADAL" clId="{4B1BF824-6B54-4D83-8C06-6610C0498976}" dt="2020-05-20T04:41:23.715" v="149" actId="14100"/>
        <pc:sldMkLst>
          <pc:docMk/>
          <pc:sldMk cId="1928320294" sldId="280"/>
        </pc:sldMkLst>
        <pc:picChg chg="mod">
          <ac:chgData name="Kathryn Furness" userId="c81c3e10-8b6a-4619-b7f9-407eda8bfee7" providerId="ADAL" clId="{4B1BF824-6B54-4D83-8C06-6610C0498976}" dt="2020-05-20T04:41:23.715" v="149" actId="14100"/>
          <ac:picMkLst>
            <pc:docMk/>
            <pc:sldMk cId="1928320294" sldId="280"/>
            <ac:picMk id="12290" creationId="{00000000-0000-0000-0000-000000000000}"/>
          </ac:picMkLst>
        </pc:picChg>
      </pc:sldChg>
      <pc:sldChg chg="modSp">
        <pc:chgData name="Kathryn Furness" userId="c81c3e10-8b6a-4619-b7f9-407eda8bfee7" providerId="ADAL" clId="{4B1BF824-6B54-4D83-8C06-6610C0498976}" dt="2020-05-20T04:41:33.454" v="150" actId="14100"/>
        <pc:sldMkLst>
          <pc:docMk/>
          <pc:sldMk cId="3148175491" sldId="282"/>
        </pc:sldMkLst>
        <pc:picChg chg="mod">
          <ac:chgData name="Kathryn Furness" userId="c81c3e10-8b6a-4619-b7f9-407eda8bfee7" providerId="ADAL" clId="{4B1BF824-6B54-4D83-8C06-6610C0498976}" dt="2020-05-20T04:41:33.454" v="150" actId="14100"/>
          <ac:picMkLst>
            <pc:docMk/>
            <pc:sldMk cId="3148175491" sldId="282"/>
            <ac:picMk id="7170" creationId="{00000000-0000-0000-0000-000000000000}"/>
          </ac:picMkLst>
        </pc:picChg>
      </pc:sldChg>
      <pc:sldChg chg="modSp">
        <pc:chgData name="Kathryn Furness" userId="c81c3e10-8b6a-4619-b7f9-407eda8bfee7" providerId="ADAL" clId="{4B1BF824-6B54-4D83-8C06-6610C0498976}" dt="2020-05-20T04:41:50.915" v="154" actId="1076"/>
        <pc:sldMkLst>
          <pc:docMk/>
          <pc:sldMk cId="3356482802" sldId="283"/>
        </pc:sldMkLst>
        <pc:picChg chg="mod">
          <ac:chgData name="Kathryn Furness" userId="c81c3e10-8b6a-4619-b7f9-407eda8bfee7" providerId="ADAL" clId="{4B1BF824-6B54-4D83-8C06-6610C0498976}" dt="2020-05-20T04:41:50.915" v="154" actId="1076"/>
          <ac:picMkLst>
            <pc:docMk/>
            <pc:sldMk cId="3356482802" sldId="283"/>
            <ac:picMk id="3" creationId="{00000000-0000-0000-0000-000000000000}"/>
          </ac:picMkLst>
        </pc:picChg>
      </pc:sldChg>
      <pc:sldChg chg="modSp">
        <pc:chgData name="Kathryn Furness" userId="c81c3e10-8b6a-4619-b7f9-407eda8bfee7" providerId="ADAL" clId="{4B1BF824-6B54-4D83-8C06-6610C0498976}" dt="2020-05-20T04:42:02.410" v="156" actId="14100"/>
        <pc:sldMkLst>
          <pc:docMk/>
          <pc:sldMk cId="1845761001" sldId="285"/>
        </pc:sldMkLst>
        <pc:picChg chg="mod">
          <ac:chgData name="Kathryn Furness" userId="c81c3e10-8b6a-4619-b7f9-407eda8bfee7" providerId="ADAL" clId="{4B1BF824-6B54-4D83-8C06-6610C0498976}" dt="2020-05-20T04:42:02.410" v="156" actId="14100"/>
          <ac:picMkLst>
            <pc:docMk/>
            <pc:sldMk cId="1845761001" sldId="285"/>
            <ac:picMk id="2" creationId="{00000000-0000-0000-0000-000000000000}"/>
          </ac:picMkLst>
        </pc:picChg>
      </pc:sldChg>
      <pc:sldChg chg="modSp">
        <pc:chgData name="Kathryn Furness" userId="c81c3e10-8b6a-4619-b7f9-407eda8bfee7" providerId="ADAL" clId="{4B1BF824-6B54-4D83-8C06-6610C0498976}" dt="2020-05-20T04:42:07.106" v="157" actId="14100"/>
        <pc:sldMkLst>
          <pc:docMk/>
          <pc:sldMk cId="1693384172" sldId="286"/>
        </pc:sldMkLst>
        <pc:picChg chg="mod">
          <ac:chgData name="Kathryn Furness" userId="c81c3e10-8b6a-4619-b7f9-407eda8bfee7" providerId="ADAL" clId="{4B1BF824-6B54-4D83-8C06-6610C0498976}" dt="2020-05-20T04:42:07.106" v="157" actId="14100"/>
          <ac:picMkLst>
            <pc:docMk/>
            <pc:sldMk cId="1693384172" sldId="286"/>
            <ac:picMk id="4098" creationId="{00000000-0000-0000-0000-000000000000}"/>
          </ac:picMkLst>
        </pc:picChg>
      </pc:sldChg>
      <pc:sldChg chg="modSp">
        <pc:chgData name="Kathryn Furness" userId="c81c3e10-8b6a-4619-b7f9-407eda8bfee7" providerId="ADAL" clId="{4B1BF824-6B54-4D83-8C06-6610C0498976}" dt="2020-05-20T04:42:12.952" v="158" actId="14100"/>
        <pc:sldMkLst>
          <pc:docMk/>
          <pc:sldMk cId="1726972981" sldId="287"/>
        </pc:sldMkLst>
        <pc:picChg chg="mod">
          <ac:chgData name="Kathryn Furness" userId="c81c3e10-8b6a-4619-b7f9-407eda8bfee7" providerId="ADAL" clId="{4B1BF824-6B54-4D83-8C06-6610C0498976}" dt="2020-05-20T04:42:12.952" v="158" actId="14100"/>
          <ac:picMkLst>
            <pc:docMk/>
            <pc:sldMk cId="1726972981" sldId="287"/>
            <ac:picMk id="11266" creationId="{00000000-0000-0000-0000-000000000000}"/>
          </ac:picMkLst>
        </pc:picChg>
      </pc:sldChg>
      <pc:sldChg chg="modSp">
        <pc:chgData name="Kathryn Furness" userId="c81c3e10-8b6a-4619-b7f9-407eda8bfee7" providerId="ADAL" clId="{4B1BF824-6B54-4D83-8C06-6610C0498976}" dt="2020-05-20T04:42:20.337" v="159" actId="14100"/>
        <pc:sldMkLst>
          <pc:docMk/>
          <pc:sldMk cId="128191191" sldId="288"/>
        </pc:sldMkLst>
        <pc:picChg chg="mod">
          <ac:chgData name="Kathryn Furness" userId="c81c3e10-8b6a-4619-b7f9-407eda8bfee7" providerId="ADAL" clId="{4B1BF824-6B54-4D83-8C06-6610C0498976}" dt="2020-05-20T04:42:20.337" v="159" actId="14100"/>
          <ac:picMkLst>
            <pc:docMk/>
            <pc:sldMk cId="128191191" sldId="288"/>
            <ac:picMk id="6146" creationId="{00000000-0000-0000-0000-000000000000}"/>
          </ac:picMkLst>
        </pc:picChg>
      </pc:sldChg>
      <pc:sldChg chg="modSp">
        <pc:chgData name="Kathryn Furness" userId="c81c3e10-8b6a-4619-b7f9-407eda8bfee7" providerId="ADAL" clId="{4B1BF824-6B54-4D83-8C06-6610C0498976}" dt="2020-05-20T04:42:28.542" v="161" actId="1076"/>
        <pc:sldMkLst>
          <pc:docMk/>
          <pc:sldMk cId="3987075841" sldId="289"/>
        </pc:sldMkLst>
        <pc:picChg chg="mod">
          <ac:chgData name="Kathryn Furness" userId="c81c3e10-8b6a-4619-b7f9-407eda8bfee7" providerId="ADAL" clId="{4B1BF824-6B54-4D83-8C06-6610C0498976}" dt="2020-05-20T04:42:28.542" v="161" actId="1076"/>
          <ac:picMkLst>
            <pc:docMk/>
            <pc:sldMk cId="3987075841" sldId="289"/>
            <ac:picMk id="3" creationId="{00000000-0000-0000-0000-000000000000}"/>
          </ac:picMkLst>
        </pc:picChg>
      </pc:sldChg>
      <pc:sldChg chg="modSp">
        <pc:chgData name="Kathryn Furness" userId="c81c3e10-8b6a-4619-b7f9-407eda8bfee7" providerId="ADAL" clId="{4B1BF824-6B54-4D83-8C06-6610C0498976}" dt="2020-05-20T04:42:44.907" v="163" actId="1076"/>
        <pc:sldMkLst>
          <pc:docMk/>
          <pc:sldMk cId="3616227" sldId="292"/>
        </pc:sldMkLst>
        <pc:picChg chg="mod">
          <ac:chgData name="Kathryn Furness" userId="c81c3e10-8b6a-4619-b7f9-407eda8bfee7" providerId="ADAL" clId="{4B1BF824-6B54-4D83-8C06-6610C0498976}" dt="2020-05-20T04:42:44.907" v="163" actId="1076"/>
          <ac:picMkLst>
            <pc:docMk/>
            <pc:sldMk cId="3616227" sldId="292"/>
            <ac:picMk id="9218" creationId="{00000000-0000-0000-0000-000000000000}"/>
          </ac:picMkLst>
        </pc:picChg>
      </pc:sldChg>
      <pc:sldChg chg="modSp">
        <pc:chgData name="Kathryn Furness" userId="c81c3e10-8b6a-4619-b7f9-407eda8bfee7" providerId="ADAL" clId="{4B1BF824-6B54-4D83-8C06-6610C0498976}" dt="2020-05-20T04:43:16.429" v="166" actId="1076"/>
        <pc:sldMkLst>
          <pc:docMk/>
          <pc:sldMk cId="1125086026" sldId="293"/>
        </pc:sldMkLst>
        <pc:picChg chg="mod">
          <ac:chgData name="Kathryn Furness" userId="c81c3e10-8b6a-4619-b7f9-407eda8bfee7" providerId="ADAL" clId="{4B1BF824-6B54-4D83-8C06-6610C0498976}" dt="2020-05-20T04:43:16.429" v="166" actId="1076"/>
          <ac:picMkLst>
            <pc:docMk/>
            <pc:sldMk cId="1125086026" sldId="293"/>
            <ac:picMk id="17410" creationId="{00000000-0000-0000-0000-000000000000}"/>
          </ac:picMkLst>
        </pc:picChg>
      </pc:sldChg>
      <pc:sldChg chg="modSp">
        <pc:chgData name="Kathryn Furness" userId="c81c3e10-8b6a-4619-b7f9-407eda8bfee7" providerId="ADAL" clId="{4B1BF824-6B54-4D83-8C06-6610C0498976}" dt="2020-05-20T04:43:24.334" v="168" actId="1076"/>
        <pc:sldMkLst>
          <pc:docMk/>
          <pc:sldMk cId="1687367528" sldId="294"/>
        </pc:sldMkLst>
        <pc:picChg chg="mod">
          <ac:chgData name="Kathryn Furness" userId="c81c3e10-8b6a-4619-b7f9-407eda8bfee7" providerId="ADAL" clId="{4B1BF824-6B54-4D83-8C06-6610C0498976}" dt="2020-05-20T04:43:24.334" v="168" actId="1076"/>
          <ac:picMkLst>
            <pc:docMk/>
            <pc:sldMk cId="1687367528" sldId="294"/>
            <ac:picMk id="13314" creationId="{00000000-0000-0000-0000-000000000000}"/>
          </ac:picMkLst>
        </pc:picChg>
      </pc:sldChg>
      <pc:sldChg chg="modSp">
        <pc:chgData name="Kathryn Furness" userId="c81c3e10-8b6a-4619-b7f9-407eda8bfee7" providerId="ADAL" clId="{4B1BF824-6B54-4D83-8C06-6610C0498976}" dt="2020-05-20T04:43:31.014" v="170" actId="1076"/>
        <pc:sldMkLst>
          <pc:docMk/>
          <pc:sldMk cId="1105116776" sldId="295"/>
        </pc:sldMkLst>
        <pc:picChg chg="mod">
          <ac:chgData name="Kathryn Furness" userId="c81c3e10-8b6a-4619-b7f9-407eda8bfee7" providerId="ADAL" clId="{4B1BF824-6B54-4D83-8C06-6610C0498976}" dt="2020-05-20T04:43:31.014" v="170" actId="1076"/>
          <ac:picMkLst>
            <pc:docMk/>
            <pc:sldMk cId="1105116776" sldId="295"/>
            <ac:picMk id="2" creationId="{00000000-0000-0000-0000-000000000000}"/>
          </ac:picMkLst>
        </pc:picChg>
      </pc:sldChg>
      <pc:sldChg chg="modSp">
        <pc:chgData name="Kathryn Furness" userId="c81c3e10-8b6a-4619-b7f9-407eda8bfee7" providerId="ADAL" clId="{4B1BF824-6B54-4D83-8C06-6610C0498976}" dt="2020-05-20T04:43:40.834" v="172" actId="1076"/>
        <pc:sldMkLst>
          <pc:docMk/>
          <pc:sldMk cId="678056804" sldId="296"/>
        </pc:sldMkLst>
        <pc:picChg chg="mod">
          <ac:chgData name="Kathryn Furness" userId="c81c3e10-8b6a-4619-b7f9-407eda8bfee7" providerId="ADAL" clId="{4B1BF824-6B54-4D83-8C06-6610C0498976}" dt="2020-05-20T04:43:40.834" v="172" actId="1076"/>
          <ac:picMkLst>
            <pc:docMk/>
            <pc:sldMk cId="678056804" sldId="296"/>
            <ac:picMk id="3074" creationId="{00000000-0000-0000-0000-000000000000}"/>
          </ac:picMkLst>
        </pc:picChg>
      </pc:sldChg>
      <pc:sldChg chg="modSp">
        <pc:chgData name="Kathryn Furness" userId="c81c3e10-8b6a-4619-b7f9-407eda8bfee7" providerId="ADAL" clId="{4B1BF824-6B54-4D83-8C06-6610C0498976}" dt="2020-05-20T04:43:44.971" v="173" actId="1076"/>
        <pc:sldMkLst>
          <pc:docMk/>
          <pc:sldMk cId="3092531024" sldId="297"/>
        </pc:sldMkLst>
        <pc:picChg chg="mod">
          <ac:chgData name="Kathryn Furness" userId="c81c3e10-8b6a-4619-b7f9-407eda8bfee7" providerId="ADAL" clId="{4B1BF824-6B54-4D83-8C06-6610C0498976}" dt="2020-05-20T04:43:44.971" v="173" actId="1076"/>
          <ac:picMkLst>
            <pc:docMk/>
            <pc:sldMk cId="3092531024" sldId="297"/>
            <ac:picMk id="1026" creationId="{00000000-0000-0000-0000-000000000000}"/>
          </ac:picMkLst>
        </pc:picChg>
      </pc:sldChg>
      <pc:sldChg chg="modSp">
        <pc:chgData name="Kathryn Furness" userId="c81c3e10-8b6a-4619-b7f9-407eda8bfee7" providerId="ADAL" clId="{4B1BF824-6B54-4D83-8C06-6610C0498976}" dt="2020-05-20T04:43:57.403" v="174"/>
        <pc:sldMkLst>
          <pc:docMk/>
          <pc:sldMk cId="1455340258" sldId="298"/>
        </pc:sldMkLst>
        <pc:picChg chg="mod">
          <ac:chgData name="Kathryn Furness" userId="c81c3e10-8b6a-4619-b7f9-407eda8bfee7" providerId="ADAL" clId="{4B1BF824-6B54-4D83-8C06-6610C0498976}" dt="2020-05-20T04:43:57.403" v="174"/>
          <ac:picMkLst>
            <pc:docMk/>
            <pc:sldMk cId="1455340258" sldId="298"/>
            <ac:picMk id="16386" creationId="{00000000-0000-0000-0000-000000000000}"/>
          </ac:picMkLst>
        </pc:picChg>
      </pc:sldChg>
      <pc:sldMasterChg chg="addSp modSp">
        <pc:chgData name="Kathryn Furness" userId="c81c3e10-8b6a-4619-b7f9-407eda8bfee7" providerId="ADAL" clId="{4B1BF824-6B54-4D83-8C06-6610C0498976}" dt="2020-05-20T04:43:03.015" v="164" actId="1076"/>
        <pc:sldMasterMkLst>
          <pc:docMk/>
          <pc:sldMasterMk cId="3075508747" sldId="2147483648"/>
        </pc:sldMasterMkLst>
        <pc:picChg chg="add mod">
          <ac:chgData name="Kathryn Furness" userId="c81c3e10-8b6a-4619-b7f9-407eda8bfee7" providerId="ADAL" clId="{4B1BF824-6B54-4D83-8C06-6610C0498976}" dt="2020-05-20T04:43:03.015" v="164" actId="1076"/>
          <ac:picMkLst>
            <pc:docMk/>
            <pc:sldMasterMk cId="3075508747" sldId="2147483648"/>
            <ac:picMk id="8" creationId="{FA766EBA-02B4-4E8B-A307-9B1A837EBD5D}"/>
          </ac:picMkLst>
        </pc:picChg>
        <pc:picChg chg="add mod">
          <ac:chgData name="Kathryn Furness" userId="c81c3e10-8b6a-4619-b7f9-407eda8bfee7" providerId="ADAL" clId="{4B1BF824-6B54-4D83-8C06-6610C0498976}" dt="2020-05-20T04:32:54.342" v="6" actId="14100"/>
          <ac:picMkLst>
            <pc:docMk/>
            <pc:sldMasterMk cId="3075508747" sldId="2147483648"/>
            <ac:picMk id="10" creationId="{0230F11B-554A-4793-9B33-15EEF8F05E92}"/>
          </ac:picMkLst>
        </pc:pic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101624-F365-4EBD-A735-D4477CDFC3A1}" type="datetimeFigureOut">
              <a:rPr lang="en-GB" smtClean="0"/>
              <a:t>20/05/2020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8A3143-9C4F-4D57-836C-B428E8B6C6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860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Play song on entry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EF6239-28FE-4082-8249-29AD07FDB1B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77994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Draw and fill</a:t>
            </a:r>
            <a:r>
              <a:rPr lang="en-GB" baseline="0" dirty="0"/>
              <a:t> circle … what do you know?   Then in the outer square … how do you know it?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EF6239-28FE-4082-8249-29AD07FDB1B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96937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Draw and fill</a:t>
            </a:r>
            <a:r>
              <a:rPr lang="en-GB" baseline="0" dirty="0"/>
              <a:t> circle … what do you know?   Then in the outer square … how do you know it?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EF6239-28FE-4082-8249-29AD07FDB1B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87550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Thinking tree – categorise e.g. triumph,</a:t>
            </a:r>
            <a:r>
              <a:rPr lang="en-GB" baseline="0" dirty="0"/>
              <a:t> tragedy, mixed …. People, places, events … communication, warfare, travel … political, economic social</a:t>
            </a:r>
          </a:p>
          <a:p>
            <a:r>
              <a:rPr lang="en-GB" baseline="0" dirty="0"/>
              <a:t>Creative, necessary, harmful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EF6239-28FE-4082-8249-29AD07FDB1B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59345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Compare and contrast … do on the white boards … and groups to justify.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EF6239-28FE-4082-8249-29AD07FDB1B1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9489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10DE9-897B-4294-B5A4-A61406696A68}" type="datetimeFigureOut">
              <a:rPr lang="en-GB" smtClean="0"/>
              <a:t>20/05/2020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1D5AD-DCB1-4DED-BDE8-EAF274D95E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8650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10DE9-897B-4294-B5A4-A61406696A68}" type="datetimeFigureOut">
              <a:rPr lang="en-GB" smtClean="0"/>
              <a:t>20/05/2020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1D5AD-DCB1-4DED-BDE8-EAF274D95E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4941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10DE9-897B-4294-B5A4-A61406696A68}" type="datetimeFigureOut">
              <a:rPr lang="en-GB" smtClean="0"/>
              <a:t>20/05/2020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1D5AD-DCB1-4DED-BDE8-EAF274D95E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3651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10DE9-897B-4294-B5A4-A61406696A68}" type="datetimeFigureOut">
              <a:rPr lang="en-GB" smtClean="0"/>
              <a:t>20/05/2020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1D5AD-DCB1-4DED-BDE8-EAF274D95E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1165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10DE9-897B-4294-B5A4-A61406696A68}" type="datetimeFigureOut">
              <a:rPr lang="en-GB" smtClean="0"/>
              <a:t>20/05/2020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1D5AD-DCB1-4DED-BDE8-EAF274D95E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6497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10DE9-897B-4294-B5A4-A61406696A68}" type="datetimeFigureOut">
              <a:rPr lang="en-GB" smtClean="0"/>
              <a:t>20/05/2020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1D5AD-DCB1-4DED-BDE8-EAF274D95E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9412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10DE9-897B-4294-B5A4-A61406696A68}" type="datetimeFigureOut">
              <a:rPr lang="en-GB" smtClean="0"/>
              <a:t>20/05/2020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1D5AD-DCB1-4DED-BDE8-EAF274D95E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4652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10DE9-897B-4294-B5A4-A61406696A68}" type="datetimeFigureOut">
              <a:rPr lang="en-GB" smtClean="0"/>
              <a:t>20/05/2020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1D5AD-DCB1-4DED-BDE8-EAF274D95E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191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10DE9-897B-4294-B5A4-A61406696A68}" type="datetimeFigureOut">
              <a:rPr lang="en-GB" smtClean="0"/>
              <a:t>20/05/2020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1D5AD-DCB1-4DED-BDE8-EAF274D95E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9863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10DE9-897B-4294-B5A4-A61406696A68}" type="datetimeFigureOut">
              <a:rPr lang="en-GB" smtClean="0"/>
              <a:t>20/05/2020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1D5AD-DCB1-4DED-BDE8-EAF274D95E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4228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10DE9-897B-4294-B5A4-A61406696A68}" type="datetimeFigureOut">
              <a:rPr lang="en-GB" smtClean="0"/>
              <a:t>20/05/2020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1D5AD-DCB1-4DED-BDE8-EAF274D95E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1606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10DE9-897B-4294-B5A4-A61406696A68}" type="datetimeFigureOut">
              <a:rPr lang="en-GB" smtClean="0"/>
              <a:t>20/05/2020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11D5AD-DCB1-4DED-BDE8-EAF274D95E70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A766EBA-02B4-4E8B-A307-9B1A837EBD5D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684" y="6276937"/>
            <a:ext cx="9388632" cy="444538"/>
          </a:xfrm>
          <a:prstGeom prst="rect">
            <a:avLst/>
          </a:prstGeom>
        </p:spPr>
      </p:pic>
      <p:pic>
        <p:nvPicPr>
          <p:cNvPr id="10" name="Picture 9" descr="A picture containing drawing, palm&#10;&#10;Description automatically generated">
            <a:extLst>
              <a:ext uri="{FF2B5EF4-FFF2-40B4-BE49-F238E27FC236}">
                <a16:creationId xmlns:a16="http://schemas.microsoft.com/office/drawing/2014/main" id="{0230F11B-554A-4793-9B33-15EEF8F05E92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3647" y="108987"/>
            <a:ext cx="886910" cy="1076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508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Y8transition@monkseaton.org.uk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google.co.uk/url?sa=i&amp;rct=j&amp;q=suffragettes&amp;source=images&amp;cd=&amp;cad=rja&amp;docid=8vKlV1oArKGgBM&amp;tbnid=liJWbhf2Lhn4oM:&amp;ved=&amp;url=http://www.dailymail.co.uk/home/you/article-2222512/The-100-year-mystery-suffragette-Emily-Davison-threw-kings-horse.html&amp;ei=-dXKUYPdEqTK0QXLhIHQCw&amp;bvm=bv.48340889,d.ZG4&amp;psig=AFQjCNGMaVVKQvFgOWhpJbcYhKj5o0yrOg&amp;ust=1372333907376066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google.co.uk/url?sa=i&amp;rct=j&amp;q=The+Blitz&amp;source=images&amp;cd=&amp;cad=rja&amp;docid=CxZVB8V_dunshM&amp;tbnid=GOsA-vAxcEOZYM:&amp;ved=0CAUQjRw&amp;url=http://www.rafmuseum.org.uk/research/online-exhibitions/history-of-the-battle-of-britain/the-blitz.aspx&amp;ei=QdjKUb3rJ6Tt0gXNy4HACw&amp;bvm=bv.48340889,d.ZG4&amp;psig=AFQjCNGwEN4b2zYipuPelgIa12lk5G4UpQ&amp;ust=1372334518741430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google.co.uk/url?sa=i&amp;rct=j&amp;q=Oxfam&amp;source=images&amp;cd=&amp;cad=rja&amp;docid=Z70OUQphbU0PwM&amp;tbnid=i_fs0l2z_CDHtM:&amp;ved=0CAUQjRw&amp;url=http://www.guardian.co.uk/world/2013/jan/10/oxfam-africa-aid-campaign&amp;ei=XtbKUfaeN4rF0QXIl4DYBQ&amp;bvm=bv.48340889,d.ZG4&amp;psig=AFQjCNH6Dghptv5XzAoPuih5-pJdtKGDLg&amp;ust=1372334004185408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yjmp8CoZBIo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google.co.uk/url?sa=i&amp;rct=j&amp;q=Anne+Frank&amp;source=images&amp;cd=&amp;cad=rja&amp;docid=pFaNyCyEFa0RtM&amp;tbnid=C04PyihAKPkFPM:&amp;ved=0CAUQjRw&amp;url=http://www.thejc.com/news/uk-news/29198/anne-frank-most-inspiring-woman&amp;ei=BtjKUf2GIuGZ0QXzr4HIBA&amp;bvm=bv.48340889,d.ZG4&amp;psig=AFQjCNHVhwC5sc9jxRuWA2z5jyNoQeBueg&amp;ust=1372334460855916" TargetMode="Externa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www.google.co.uk/url?sa=i&amp;rct=j&amp;q=Ghandi&amp;source=images&amp;cd=&amp;cad=rja&amp;docid=LUxBpD_wS_wZ5M&amp;tbnid=GgM7eM7U7z0BkM:&amp;ved=0CAUQjRw&amp;url=http://www.defence.pk/forums/members-club/242984-chinese-interest-gandhian-teachings-growing.html&amp;ei=qdjKUae8HfPL0AX9lYCoAw&amp;bvm=bv.48340889,d.ZG4&amp;psig=AFQjCNErElrEb4UAO2WKpmdbrD8sOuNWWQ&amp;ust=1372334580912104" TargetMode="Externa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www.google.co.uk/url?sa=i&amp;rct=j&amp;q=queen+elizabeth+coronation&amp;source=images&amp;cd=&amp;cad=rja&amp;docid=-WGa8ohcGAfyyM&amp;tbnid=MLbLNSKQYqG6sM:&amp;ved=0CAUQjRw&amp;url=http://www.thediamondjubilee.org/queens-accession-and-coronation&amp;ei=aNfKUd3qIYLL0AWG44GQBg&amp;bvm=bv.48340889,d.ZG4&amp;psig=AFQjCNFoL2riD2TyBltK39i5rIQuOxLcog&amp;ust=1372334283390223" TargetMode="Externa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http://www.google.co.uk/url?sa=i&amp;rct=j&amp;q=berlin+wall+coming+down&amp;source=images&amp;cd=&amp;cad=rja&amp;docid=1_5Sm7bdlQ6ntM&amp;tbnid=ZoDFt6F5lZuW1M:&amp;ved=0CAUQjRw&amp;url=http://blogs.scientificamerican.com/observations/2009/11/09/how-science-helped-bring-down-the-berlin-wall/&amp;ei=BtfKUbanL8Oo0QXdu4HICQ&amp;bvm=bv.48340889,d.ZG4&amp;psig=AFQjCNE1hUKDYqwS3fIiK8wkyNlnFoHSOg&amp;ust=1372334200878790" TargetMode="Externa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https://www.google.co.uk/url?sa=i&amp;rct=j&amp;q=&amp;esrc=s&amp;source=images&amp;cd=&amp;cad=rja&amp;uact=8&amp;ved=2ahUKEwiKpbrI-__bAhVK7BQKHS6PD08QjRx6BAgBEAU&amp;url=https://www.stuff.co.nz/life-style/life/96092573/he-was-there-for-us-prince-harry-defends-charles-after-princess-dianas-death&amp;psig=AOvVaw10CN777gqKfqfUfqlN6ned&amp;ust=1530605371765383" TargetMode="Externa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944" y="117565"/>
            <a:ext cx="4514298" cy="4604064"/>
          </a:xfr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39187" y="117565"/>
            <a:ext cx="5656219" cy="6001643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002060"/>
                </a:solidFill>
                <a:latin typeface="Broadway" panose="04040905080B02020502" pitchFamily="82" charset="0"/>
              </a:rPr>
              <a:t>Hello Year 8 </a:t>
            </a:r>
            <a:r>
              <a:rPr lang="en-GB" sz="3200" b="1" dirty="0">
                <a:solidFill>
                  <a:srgbClr val="002060"/>
                </a:solidFill>
              </a:rPr>
              <a:t>and </a:t>
            </a:r>
            <a:r>
              <a:rPr lang="en-GB" sz="3200" b="1" dirty="0">
                <a:solidFill>
                  <a:srgbClr val="002060"/>
                </a:solidFill>
                <a:latin typeface="Broadway" panose="04040905080B02020502" pitchFamily="82" charset="0"/>
              </a:rPr>
              <a:t>WELCOME</a:t>
            </a:r>
            <a:r>
              <a:rPr lang="en-GB" sz="3200" b="1" dirty="0">
                <a:solidFill>
                  <a:srgbClr val="002060"/>
                </a:solidFill>
              </a:rPr>
              <a:t> to the study of History at Monkseaton High.</a:t>
            </a:r>
          </a:p>
          <a:p>
            <a:pPr algn="ctr"/>
            <a:endParaRPr lang="en-GB" sz="3200" b="1" dirty="0">
              <a:solidFill>
                <a:srgbClr val="002060"/>
              </a:solidFill>
            </a:endParaRPr>
          </a:p>
          <a:p>
            <a:pPr algn="ctr"/>
            <a:r>
              <a:rPr lang="en-GB" sz="3200" b="1" dirty="0">
                <a:solidFill>
                  <a:srgbClr val="002060"/>
                </a:solidFill>
              </a:rPr>
              <a:t>We are a </a:t>
            </a:r>
            <a:r>
              <a:rPr lang="en-GB" sz="3200" b="1" dirty="0">
                <a:solidFill>
                  <a:srgbClr val="002060"/>
                </a:solidFill>
                <a:latin typeface="Broadway" panose="04040905080B02020502" pitchFamily="82" charset="0"/>
              </a:rPr>
              <a:t>Time Team </a:t>
            </a:r>
            <a:r>
              <a:rPr lang="en-GB" sz="3200" b="1" dirty="0">
                <a:solidFill>
                  <a:srgbClr val="002060"/>
                </a:solidFill>
                <a:sym typeface="Wingdings" panose="05000000000000000000" pitchFamily="2" charset="2"/>
              </a:rPr>
              <a:t></a:t>
            </a:r>
          </a:p>
          <a:p>
            <a:pPr algn="ctr"/>
            <a:endParaRPr lang="en-GB" sz="3200" b="1" dirty="0">
              <a:solidFill>
                <a:srgbClr val="002060"/>
              </a:solidFill>
              <a:sym typeface="Wingdings" panose="05000000000000000000" pitchFamily="2" charset="2"/>
            </a:endParaRPr>
          </a:p>
          <a:p>
            <a:pPr algn="ctr"/>
            <a:r>
              <a:rPr lang="en-GB" sz="3200" b="1" dirty="0">
                <a:solidFill>
                  <a:srgbClr val="002060"/>
                </a:solidFill>
                <a:sym typeface="Wingdings" panose="05000000000000000000" pitchFamily="2" charset="2"/>
              </a:rPr>
              <a:t>To get you thinking about the </a:t>
            </a:r>
            <a:r>
              <a:rPr lang="en-GB" sz="3200" b="1" dirty="0">
                <a:solidFill>
                  <a:srgbClr val="002060"/>
                </a:solidFill>
                <a:latin typeface="Broadway" panose="04040905080B02020502" pitchFamily="82" charset="0"/>
                <a:sym typeface="Wingdings" panose="05000000000000000000" pitchFamily="2" charset="2"/>
              </a:rPr>
              <a:t>20</a:t>
            </a:r>
            <a:r>
              <a:rPr lang="en-GB" sz="3200" b="1" baseline="30000" dirty="0">
                <a:solidFill>
                  <a:srgbClr val="002060"/>
                </a:solidFill>
                <a:latin typeface="Broadway" panose="04040905080B02020502" pitchFamily="82" charset="0"/>
                <a:sym typeface="Wingdings" panose="05000000000000000000" pitchFamily="2" charset="2"/>
              </a:rPr>
              <a:t>th</a:t>
            </a:r>
            <a:r>
              <a:rPr lang="en-GB" sz="3200" b="1" dirty="0">
                <a:solidFill>
                  <a:srgbClr val="002060"/>
                </a:solidFill>
                <a:latin typeface="Broadway" panose="04040905080B02020502" pitchFamily="82" charset="0"/>
                <a:sym typeface="Wingdings" panose="05000000000000000000" pitchFamily="2" charset="2"/>
              </a:rPr>
              <a:t> Century </a:t>
            </a:r>
            <a:r>
              <a:rPr lang="en-GB" sz="3200" b="1" dirty="0">
                <a:solidFill>
                  <a:srgbClr val="002060"/>
                </a:solidFill>
                <a:sym typeface="Wingdings" panose="05000000000000000000" pitchFamily="2" charset="2"/>
              </a:rPr>
              <a:t>(1900-1999) which is what we cover in Year 9, here are some tasks to help you discover the … </a:t>
            </a:r>
          </a:p>
          <a:p>
            <a:pPr algn="ctr"/>
            <a:r>
              <a:rPr lang="en-GB" sz="3200" b="1" dirty="0">
                <a:solidFill>
                  <a:srgbClr val="002060"/>
                </a:solidFill>
                <a:latin typeface="Broadway" panose="04040905080B02020502" pitchFamily="82" charset="0"/>
                <a:sym typeface="Wingdings" panose="05000000000000000000" pitchFamily="2" charset="2"/>
              </a:rPr>
              <a:t>Terrific 20</a:t>
            </a:r>
            <a:r>
              <a:rPr lang="en-GB" sz="3200" b="1" baseline="30000" dirty="0">
                <a:solidFill>
                  <a:srgbClr val="002060"/>
                </a:solidFill>
                <a:latin typeface="Broadway" panose="04040905080B02020502" pitchFamily="82" charset="0"/>
                <a:sym typeface="Wingdings" panose="05000000000000000000" pitchFamily="2" charset="2"/>
              </a:rPr>
              <a:t>th</a:t>
            </a:r>
            <a:r>
              <a:rPr lang="en-GB" sz="3200" b="1" dirty="0">
                <a:solidFill>
                  <a:srgbClr val="002060"/>
                </a:solidFill>
                <a:latin typeface="Broadway" panose="04040905080B02020502" pitchFamily="82" charset="0"/>
                <a:sym typeface="Wingdings" panose="05000000000000000000" pitchFamily="2" charset="2"/>
              </a:rPr>
              <a:t> Century!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877494" y="4901474"/>
            <a:ext cx="5878285" cy="1200329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2060"/>
                </a:solidFill>
              </a:rPr>
              <a:t>When you complete the tasks, please email your work to:</a:t>
            </a:r>
            <a:endParaRPr lang="en-GB" sz="2400" dirty="0"/>
          </a:p>
          <a:p>
            <a:pPr algn="ctr"/>
            <a:r>
              <a:rPr lang="en-GB" sz="2400" dirty="0">
                <a:hlinkClick r:id="rId4"/>
              </a:rPr>
              <a:t>Y8transition@monkseaton.org.uk</a:t>
            </a:r>
            <a:r>
              <a:rPr lang="en-GB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63354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030" y="353624"/>
            <a:ext cx="9225940" cy="5803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6032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i.dailymail.co.uk/i/pix/2012/10/24/article-0-156B8AF8000005DC-768_306x423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752" y="28453"/>
            <a:ext cx="4505550" cy="6228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64793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312" y="548680"/>
            <a:ext cx="9162689" cy="558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5217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allenDM_468x456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6609" y="88669"/>
            <a:ext cx="7318782" cy="616846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6023832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image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714356"/>
            <a:ext cx="9144000" cy="555857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6832937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eper-kerkhof%201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1" y="692696"/>
            <a:ext cx="9179575" cy="511256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8653140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mage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6632" y="269103"/>
            <a:ext cx="8578735" cy="5895131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9262778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picassoguernica2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836712"/>
            <a:ext cx="9144000" cy="511256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6476368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rafmuseum.org.uk/images/online_exhibitions/C5422LG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2851" y="166475"/>
            <a:ext cx="6166297" cy="6039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31192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static.guim.co.uk/sys-images/Guardian/Pix/pictures/2013/1/10/1357811250625/Oxfam-Africa-campaign-006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149" y="273141"/>
            <a:ext cx="9828018" cy="5896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07902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094992"/>
            <a:ext cx="49769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hlinkClick r:id="rId2"/>
              </a:rPr>
              <a:t>https://www.youtube.com/watch?v=yjmp8CoZBIo</a:t>
            </a:r>
            <a:r>
              <a:rPr lang="en-GB" sz="1600" dirty="0"/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5029" y="156000"/>
            <a:ext cx="4371982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i="1" u="sng" dirty="0">
                <a:solidFill>
                  <a:srgbClr val="002060"/>
                </a:solidFill>
                <a:latin typeface="Broadway" panose="04040905080B02020502" pitchFamily="82" charset="0"/>
              </a:rPr>
              <a:t>Task 1</a:t>
            </a:r>
            <a:r>
              <a:rPr lang="en-GB" sz="3600" b="1" dirty="0">
                <a:solidFill>
                  <a:srgbClr val="002060"/>
                </a:solidFill>
                <a:latin typeface="Broadway" panose="04040905080B02020502" pitchFamily="82" charset="0"/>
              </a:rPr>
              <a:t> </a:t>
            </a:r>
            <a:endParaRPr lang="en-GB" sz="3600" b="1" dirty="0">
              <a:solidFill>
                <a:srgbClr val="002060"/>
              </a:solidFill>
            </a:endParaRPr>
          </a:p>
          <a:p>
            <a:pPr algn="ctr"/>
            <a:r>
              <a:rPr lang="en-GB" sz="3600" b="1" dirty="0">
                <a:solidFill>
                  <a:srgbClr val="002060"/>
                </a:solidFill>
              </a:rPr>
              <a:t>“you got a whole lot o’ History”</a:t>
            </a:r>
          </a:p>
          <a:p>
            <a:pPr algn="ctr"/>
            <a:endParaRPr lang="en-GB" sz="4000" b="1" dirty="0">
              <a:solidFill>
                <a:srgbClr val="002060"/>
              </a:solidFill>
            </a:endParaRPr>
          </a:p>
          <a:p>
            <a:pPr algn="ctr"/>
            <a:r>
              <a:rPr lang="en-GB" sz="3600" b="1" dirty="0">
                <a:solidFill>
                  <a:srgbClr val="002060"/>
                </a:solidFill>
              </a:rPr>
              <a:t>Here are some interview questions from us to you …</a:t>
            </a:r>
          </a:p>
          <a:p>
            <a:pPr algn="ctr"/>
            <a:endParaRPr lang="en-GB" sz="3600" b="1" dirty="0">
              <a:solidFill>
                <a:srgbClr val="002060"/>
              </a:solidFill>
            </a:endParaRPr>
          </a:p>
          <a:p>
            <a:pPr algn="ctr"/>
            <a:r>
              <a:rPr lang="en-GB" sz="3600" b="1" dirty="0">
                <a:solidFill>
                  <a:srgbClr val="002060"/>
                </a:solidFill>
                <a:latin typeface="Broadway" panose="04040905080B02020502" pitchFamily="82" charset="0"/>
              </a:rPr>
              <a:t>What’s your story?</a:t>
            </a:r>
          </a:p>
          <a:p>
            <a:pPr algn="ctr"/>
            <a:endParaRPr lang="en-GB" sz="40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66953" y="392580"/>
            <a:ext cx="6783185" cy="5601533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GB" sz="2000" b="1" dirty="0">
                <a:solidFill>
                  <a:srgbClr val="002060"/>
                </a:solidFill>
              </a:rPr>
              <a:t>Which time period have you been most interested in so far in your lessons?</a:t>
            </a:r>
          </a:p>
          <a:p>
            <a:pPr marL="342900" indent="-342900">
              <a:buAutoNum type="arabicPeriod"/>
            </a:pPr>
            <a:endParaRPr lang="en-GB" sz="1100" b="1" dirty="0">
              <a:solidFill>
                <a:srgbClr val="002060"/>
              </a:solidFill>
            </a:endParaRPr>
          </a:p>
          <a:p>
            <a:pPr marL="342900" indent="-342900">
              <a:buAutoNum type="arabicPeriod"/>
            </a:pPr>
            <a:r>
              <a:rPr lang="en-GB" sz="2000" b="1" dirty="0">
                <a:solidFill>
                  <a:srgbClr val="002060"/>
                </a:solidFill>
              </a:rPr>
              <a:t>What’s the best piece of work you’ve done in history lessons and why?</a:t>
            </a:r>
          </a:p>
          <a:p>
            <a:pPr marL="342900" indent="-342900">
              <a:buAutoNum type="arabicPeriod"/>
            </a:pPr>
            <a:endParaRPr lang="en-GB" sz="1100" b="1" dirty="0">
              <a:solidFill>
                <a:srgbClr val="002060"/>
              </a:solidFill>
            </a:endParaRPr>
          </a:p>
          <a:p>
            <a:pPr marL="342900" indent="-342900">
              <a:buAutoNum type="arabicPeriod"/>
            </a:pPr>
            <a:r>
              <a:rPr lang="en-GB" sz="2000" b="1" dirty="0">
                <a:solidFill>
                  <a:srgbClr val="002060"/>
                </a:solidFill>
              </a:rPr>
              <a:t>If you could dress up as any historical character who would it be and why?</a:t>
            </a:r>
          </a:p>
          <a:p>
            <a:pPr marL="342900" indent="-342900">
              <a:buAutoNum type="arabicPeriod"/>
            </a:pPr>
            <a:endParaRPr lang="en-GB" sz="1100" b="1" dirty="0">
              <a:solidFill>
                <a:srgbClr val="002060"/>
              </a:solidFill>
            </a:endParaRPr>
          </a:p>
          <a:p>
            <a:pPr marL="342900" indent="-342900">
              <a:buAutoNum type="arabicPeriod"/>
            </a:pPr>
            <a:r>
              <a:rPr lang="en-GB" sz="2000" b="1" dirty="0">
                <a:solidFill>
                  <a:srgbClr val="002060"/>
                </a:solidFill>
              </a:rPr>
              <a:t>Would you rather have been a gladiator in the Colosseum or a pirate in the Caribbean?  Why?</a:t>
            </a:r>
          </a:p>
          <a:p>
            <a:pPr marL="342900" indent="-342900">
              <a:buAutoNum type="arabicPeriod"/>
            </a:pPr>
            <a:endParaRPr lang="en-GB" sz="1100" b="1" dirty="0">
              <a:solidFill>
                <a:srgbClr val="002060"/>
              </a:solidFill>
            </a:endParaRPr>
          </a:p>
          <a:p>
            <a:pPr marL="342900" indent="-342900">
              <a:buAutoNum type="arabicPeriod"/>
            </a:pPr>
            <a:r>
              <a:rPr lang="en-GB" sz="2000" b="1" dirty="0">
                <a:solidFill>
                  <a:srgbClr val="002060"/>
                </a:solidFill>
              </a:rPr>
              <a:t>If you could meet anyone from the past, who would it be and why?</a:t>
            </a:r>
          </a:p>
          <a:p>
            <a:pPr marL="342900" indent="-342900">
              <a:buAutoNum type="arabicPeriod"/>
            </a:pPr>
            <a:endParaRPr lang="en-GB" sz="1100" b="1" dirty="0">
              <a:solidFill>
                <a:srgbClr val="002060"/>
              </a:solidFill>
            </a:endParaRPr>
          </a:p>
          <a:p>
            <a:pPr marL="342900" indent="-342900">
              <a:buAutoNum type="arabicPeriod"/>
            </a:pPr>
            <a:r>
              <a:rPr lang="en-GB" sz="2000" b="1" dirty="0">
                <a:solidFill>
                  <a:srgbClr val="002060"/>
                </a:solidFill>
              </a:rPr>
              <a:t>What’s the best historical site you have ever visited?</a:t>
            </a:r>
          </a:p>
          <a:p>
            <a:pPr marL="342900" indent="-342900">
              <a:buAutoNum type="arabicPeriod"/>
            </a:pPr>
            <a:endParaRPr lang="en-GB" sz="1100" b="1" dirty="0">
              <a:solidFill>
                <a:srgbClr val="002060"/>
              </a:solidFill>
            </a:endParaRPr>
          </a:p>
          <a:p>
            <a:pPr marL="342900" indent="-342900">
              <a:buAutoNum type="arabicPeriod"/>
            </a:pPr>
            <a:r>
              <a:rPr lang="en-GB" sz="2000" b="1" dirty="0">
                <a:solidFill>
                  <a:srgbClr val="002060"/>
                </a:solidFill>
              </a:rPr>
              <a:t>Which historical site would you like to go and explore?</a:t>
            </a:r>
          </a:p>
          <a:p>
            <a:pPr marL="342900" indent="-342900">
              <a:buAutoNum type="arabicPeriod"/>
            </a:pPr>
            <a:endParaRPr lang="en-GB" sz="1200" b="1" dirty="0">
              <a:solidFill>
                <a:srgbClr val="002060"/>
              </a:solidFill>
            </a:endParaRPr>
          </a:p>
          <a:p>
            <a:pPr marL="342900" indent="-342900">
              <a:buAutoNum type="arabicPeriod"/>
            </a:pPr>
            <a:r>
              <a:rPr lang="en-GB" sz="2000" b="1" dirty="0">
                <a:solidFill>
                  <a:srgbClr val="002060"/>
                </a:solidFill>
              </a:rPr>
              <a:t> What is your most memorable moment from middle school?</a:t>
            </a:r>
          </a:p>
        </p:txBody>
      </p:sp>
    </p:spTree>
    <p:extLst>
      <p:ext uri="{BB962C8B-B14F-4D97-AF65-F5344CB8AC3E}">
        <p14:creationId xmlns:p14="http://schemas.microsoft.com/office/powerpoint/2010/main" val="510970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0018a352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5317" y="140425"/>
            <a:ext cx="8041365" cy="5992899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2360004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lip_image002_001[1]"/>
          <p:cNvPicPr>
            <a:picLocks noChangeAspect="1" noChangeArrowheads="1"/>
          </p:cNvPicPr>
          <p:nvPr/>
        </p:nvPicPr>
        <p:blipFill>
          <a:blip r:embed="rId2" cstate="print"/>
          <a:srcRect b="9384"/>
          <a:stretch>
            <a:fillRect/>
          </a:stretch>
        </p:blipFill>
        <p:spPr bwMode="auto">
          <a:xfrm>
            <a:off x="2738414" y="0"/>
            <a:ext cx="6059665" cy="6229004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9283202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thejc.com/files/imagecache/body_landscape/annefrank_0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513" y="692696"/>
            <a:ext cx="8667341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24509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imnj.in/wp-content/uploads/2012/10/Mahatma-Gandhi-Quotes-Non-Violence-Day-Gandhi-Jayanti-Wallpapers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958" y="260648"/>
            <a:ext cx="8818061" cy="5874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81754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134" y="787157"/>
            <a:ext cx="8445731" cy="5081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4828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01" b="12201"/>
          <a:stretch/>
        </p:blipFill>
        <p:spPr>
          <a:xfrm>
            <a:off x="1538001" y="836712"/>
            <a:ext cx="9144000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4282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476" y="268759"/>
            <a:ext cx="7276408" cy="5821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7610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thediamondjubilee.org/sites/www.thediamondjubilee.org/files/styles/lightbox/public/camsp2be2fa%20v2_0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086" y="116632"/>
            <a:ext cx="6943673" cy="6084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33841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na_molecule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7648" y="0"/>
            <a:ext cx="5604867" cy="6184669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7269729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all_fig01b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7140" y="357166"/>
            <a:ext cx="8621535" cy="579425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281911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4687457" y="391512"/>
            <a:ext cx="6142845" cy="566015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4" name="Rounded Rectangle 3"/>
          <p:cNvSpPr/>
          <p:nvPr/>
        </p:nvSpPr>
        <p:spPr>
          <a:xfrm>
            <a:off x="127357" y="4731474"/>
            <a:ext cx="1880097" cy="1431697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latin typeface="Kozuka Gothic Pr6N H" panose="020B0800000000000000" pitchFamily="34" charset="-128"/>
                <a:ea typeface="Kozuka Gothic Pr6N H" panose="020B0800000000000000" pitchFamily="34" charset="-128"/>
              </a:rPr>
              <a:t>Think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3" t="12531" r="84026" b="77188"/>
          <a:stretch/>
        </p:blipFill>
        <p:spPr>
          <a:xfrm>
            <a:off x="10830302" y="5447323"/>
            <a:ext cx="1234341" cy="1410677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6956851" y="2420888"/>
            <a:ext cx="1971592" cy="187002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002060"/>
                </a:solidFill>
              </a:rPr>
              <a:t>The 20</a:t>
            </a:r>
            <a:r>
              <a:rPr lang="en-GB" sz="2800" b="1" baseline="30000" dirty="0">
                <a:solidFill>
                  <a:srgbClr val="002060"/>
                </a:solidFill>
              </a:rPr>
              <a:t>th</a:t>
            </a:r>
            <a:r>
              <a:rPr lang="en-GB" sz="2800" b="1" dirty="0">
                <a:solidFill>
                  <a:srgbClr val="002060"/>
                </a:solidFill>
              </a:rPr>
              <a:t> Century</a:t>
            </a:r>
          </a:p>
        </p:txBody>
      </p:sp>
      <p:sp>
        <p:nvSpPr>
          <p:cNvPr id="6" name="Right Arrow 5"/>
          <p:cNvSpPr/>
          <p:nvPr/>
        </p:nvSpPr>
        <p:spPr>
          <a:xfrm rot="1809926">
            <a:off x="4354225" y="321270"/>
            <a:ext cx="1519784" cy="894593"/>
          </a:xfrm>
          <a:prstGeom prst="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0" y="246244"/>
            <a:ext cx="423554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i="1" u="sng" dirty="0">
                <a:solidFill>
                  <a:srgbClr val="002060"/>
                </a:solidFill>
                <a:latin typeface="Broadway" panose="04040905080B02020502" pitchFamily="82" charset="0"/>
              </a:rPr>
              <a:t>Task 2 </a:t>
            </a:r>
            <a:r>
              <a:rPr lang="en-GB" sz="3600" b="1" dirty="0">
                <a:solidFill>
                  <a:srgbClr val="002060"/>
                </a:solidFill>
              </a:rPr>
              <a:t>– look at the pictures at the end of the PowerPoint then write as many events, people and changes in this circle as you can </a:t>
            </a:r>
          </a:p>
        </p:txBody>
      </p:sp>
    </p:spTree>
    <p:extLst>
      <p:ext uri="{BB962C8B-B14F-4D97-AF65-F5344CB8AC3E}">
        <p14:creationId xmlns:p14="http://schemas.microsoft.com/office/powerpoint/2010/main" val="3313562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902" y="299405"/>
            <a:ext cx="8706196" cy="5780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0758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jfk4_wideweb__470x291,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8982" y="571480"/>
            <a:ext cx="9129019" cy="564992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316531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401" y="980728"/>
            <a:ext cx="9204398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9403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_flag_02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5530" y="274644"/>
            <a:ext cx="8820940" cy="5966533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6162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elvis_black_bckg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8309" y="59380"/>
            <a:ext cx="3495382" cy="620841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250860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lsge_0001_0001_0_img0007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6632" y="351624"/>
            <a:ext cx="8578735" cy="579971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68736752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291" y="592979"/>
            <a:ext cx="8597418" cy="5480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11677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t1.gstatic.com/images?q=tbn:ANd9GcRXEI2SDcDhByZuqjIm2o54SzYrHlCK2K64z6t3tfpnqZQ_LOcQ:blogs.scientificamerican.com/media/inline/blog/Image/BerlinWall-BrandenburgGate-1989-Nov-09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2576" y="48319"/>
            <a:ext cx="4166847" cy="6164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805680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death of diana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752" y="825664"/>
            <a:ext cx="9082496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253102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Olympic%20Truce%20Emblem[1]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38414" y="0"/>
            <a:ext cx="6715140" cy="671514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4553402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76434" y="4625693"/>
            <a:ext cx="1880097" cy="1431697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latin typeface="Kozuka Gothic Pr6N H" panose="020B0800000000000000" pitchFamily="34" charset="-128"/>
                <a:ea typeface="Kozuka Gothic Pr6N H" panose="020B0800000000000000" pitchFamily="34" charset="-128"/>
              </a:rPr>
              <a:t>Think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3" t="12531" r="84026" b="78462"/>
          <a:stretch/>
        </p:blipFill>
        <p:spPr>
          <a:xfrm>
            <a:off x="10869953" y="5439457"/>
            <a:ext cx="1234341" cy="123586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5029" y="156001"/>
            <a:ext cx="404602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i="1" u="sng" dirty="0">
                <a:solidFill>
                  <a:srgbClr val="002060"/>
                </a:solidFill>
                <a:latin typeface="Broadway" panose="04040905080B02020502" pitchFamily="82" charset="0"/>
              </a:rPr>
              <a:t>Task 3</a:t>
            </a:r>
            <a:r>
              <a:rPr lang="en-GB" sz="3600" b="1" dirty="0">
                <a:solidFill>
                  <a:srgbClr val="002060"/>
                </a:solidFill>
                <a:latin typeface="Broadway" panose="04040905080B02020502" pitchFamily="82" charset="0"/>
              </a:rPr>
              <a:t> </a:t>
            </a:r>
            <a:r>
              <a:rPr lang="en-GB" sz="3600" b="1" dirty="0">
                <a:solidFill>
                  <a:srgbClr val="002060"/>
                </a:solidFill>
              </a:rPr>
              <a:t>– now research and put these events, people and changes in </a:t>
            </a:r>
            <a:r>
              <a:rPr lang="en-GB" sz="3600" b="1" dirty="0">
                <a:solidFill>
                  <a:srgbClr val="002060"/>
                </a:solidFill>
                <a:latin typeface="Broadway" panose="04040905080B02020502" pitchFamily="82" charset="0"/>
              </a:rPr>
              <a:t>chronological order</a:t>
            </a:r>
          </a:p>
          <a:p>
            <a:pPr algn="ctr"/>
            <a:r>
              <a:rPr lang="en-GB" sz="3600" b="1" dirty="0"/>
              <a:t>(order of time) 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2735571"/>
              </p:ext>
            </p:extLst>
          </p:nvPr>
        </p:nvGraphicFramePr>
        <p:xfrm>
          <a:off x="4040076" y="770945"/>
          <a:ext cx="7148855" cy="547488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69728">
                  <a:extLst>
                    <a:ext uri="{9D8B030D-6E8A-4147-A177-3AD203B41FA5}">
                      <a16:colId xmlns:a16="http://schemas.microsoft.com/office/drawing/2014/main" val="143674774"/>
                    </a:ext>
                  </a:extLst>
                </a:gridCol>
                <a:gridCol w="2432858">
                  <a:extLst>
                    <a:ext uri="{9D8B030D-6E8A-4147-A177-3AD203B41FA5}">
                      <a16:colId xmlns:a16="http://schemas.microsoft.com/office/drawing/2014/main" val="3398129403"/>
                    </a:ext>
                  </a:extLst>
                </a:gridCol>
                <a:gridCol w="1174865">
                  <a:extLst>
                    <a:ext uri="{9D8B030D-6E8A-4147-A177-3AD203B41FA5}">
                      <a16:colId xmlns:a16="http://schemas.microsoft.com/office/drawing/2014/main" val="397732747"/>
                    </a:ext>
                  </a:extLst>
                </a:gridCol>
                <a:gridCol w="2571404">
                  <a:extLst>
                    <a:ext uri="{9D8B030D-6E8A-4147-A177-3AD203B41FA5}">
                      <a16:colId xmlns:a16="http://schemas.microsoft.com/office/drawing/2014/main" val="3620566121"/>
                    </a:ext>
                  </a:extLst>
                </a:gridCol>
              </a:tblGrid>
              <a:tr h="415814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002060"/>
                          </a:solidFill>
                        </a:rPr>
                        <a:t>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002060"/>
                          </a:solidFill>
                        </a:rPr>
                        <a:t>Event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002060"/>
                          </a:solidFill>
                        </a:rPr>
                        <a:t>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002060"/>
                          </a:solidFill>
                        </a:rPr>
                        <a:t>Event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6127476"/>
                  </a:ext>
                </a:extLst>
              </a:tr>
              <a:tr h="389159"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rgbClr val="002060"/>
                          </a:solidFill>
                        </a:rPr>
                        <a:t>1903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1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rgbClr val="002060"/>
                          </a:solidFill>
                        </a:rPr>
                        <a:t>1948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1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0198257"/>
                  </a:ext>
                </a:extLst>
              </a:tr>
              <a:tr h="389159"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rgbClr val="002060"/>
                          </a:solidFill>
                        </a:rPr>
                        <a:t>1905-18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rgbClr val="002060"/>
                          </a:solidFill>
                        </a:rPr>
                        <a:t>1952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1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4328402"/>
                  </a:ext>
                </a:extLst>
              </a:tr>
              <a:tr h="389159"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rgbClr val="002060"/>
                          </a:solidFill>
                        </a:rPr>
                        <a:t>1908-27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rgbClr val="002060"/>
                          </a:solidFill>
                        </a:rPr>
                        <a:t>1953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1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7435416"/>
                  </a:ext>
                </a:extLst>
              </a:tr>
              <a:tr h="389159"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rgbClr val="002060"/>
                          </a:solidFill>
                        </a:rPr>
                        <a:t>1914-18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rgbClr val="002060"/>
                          </a:solidFill>
                        </a:rPr>
                        <a:t>1953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1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8562956"/>
                  </a:ext>
                </a:extLst>
              </a:tr>
              <a:tr h="389159"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rgbClr val="002060"/>
                          </a:solidFill>
                        </a:rPr>
                        <a:t>1933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rgbClr val="002060"/>
                          </a:solidFill>
                        </a:rPr>
                        <a:t>1950s/60s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1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375623"/>
                  </a:ext>
                </a:extLst>
              </a:tr>
              <a:tr h="389159"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rgbClr val="002060"/>
                          </a:solidFill>
                        </a:rPr>
                        <a:t>1937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rgbClr val="002060"/>
                          </a:solidFill>
                        </a:rPr>
                        <a:t>1955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1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6288102"/>
                  </a:ext>
                </a:extLst>
              </a:tr>
              <a:tr h="389159"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rgbClr val="002060"/>
                          </a:solidFill>
                        </a:rPr>
                        <a:t>1939-45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rgbClr val="002060"/>
                          </a:solidFill>
                        </a:rPr>
                        <a:t>1963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6339459"/>
                  </a:ext>
                </a:extLst>
              </a:tr>
              <a:tr h="389159"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rgbClr val="002060"/>
                          </a:solidFill>
                        </a:rPr>
                        <a:t>1940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rgbClr val="002060"/>
                          </a:solidFill>
                        </a:rPr>
                        <a:t>1966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0451625"/>
                  </a:ext>
                </a:extLst>
              </a:tr>
              <a:tr h="389159"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rgbClr val="002060"/>
                          </a:solidFill>
                        </a:rPr>
                        <a:t>1945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rgbClr val="002060"/>
                          </a:solidFill>
                        </a:rPr>
                        <a:t>1969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1279044"/>
                  </a:ext>
                </a:extLst>
              </a:tr>
              <a:tr h="389159"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rgbClr val="002060"/>
                          </a:solidFill>
                        </a:rPr>
                        <a:t>1945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rgbClr val="002060"/>
                          </a:solidFill>
                        </a:rPr>
                        <a:t>1977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9681707"/>
                  </a:ext>
                </a:extLst>
              </a:tr>
              <a:tr h="389159"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rgbClr val="002060"/>
                          </a:solidFill>
                        </a:rPr>
                        <a:t>1947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>
                          <a:solidFill>
                            <a:srgbClr val="002060"/>
                          </a:solidFill>
                        </a:rPr>
                        <a:t>1984-5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7408910"/>
                  </a:ext>
                </a:extLst>
              </a:tr>
              <a:tr h="389159"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rgbClr val="002060"/>
                          </a:solidFill>
                        </a:rPr>
                        <a:t>1947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>
                          <a:solidFill>
                            <a:srgbClr val="002060"/>
                          </a:solidFill>
                        </a:rPr>
                        <a:t>1989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9693821"/>
                  </a:ext>
                </a:extLst>
              </a:tr>
              <a:tr h="389159"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rgbClr val="002060"/>
                          </a:solidFill>
                        </a:rPr>
                        <a:t>1948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>
                          <a:solidFill>
                            <a:srgbClr val="002060"/>
                          </a:solidFill>
                        </a:rPr>
                        <a:t>1997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95587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7267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620688"/>
            <a:ext cx="9164655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2177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28131" y="4807690"/>
            <a:ext cx="2002720" cy="1287197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latin typeface="Kozuka Gothic Pr6N H" panose="020B0800000000000000" pitchFamily="34" charset="-128"/>
                <a:ea typeface="Kozuka Gothic Pr6N H" panose="020B0800000000000000" pitchFamily="34" charset="-128"/>
              </a:rPr>
              <a:t>Think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37800"/>
            <a:ext cx="110906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i="1" u="sng" dirty="0">
                <a:solidFill>
                  <a:srgbClr val="002060"/>
                </a:solidFill>
                <a:latin typeface="Broadway" panose="04040905080B02020502" pitchFamily="82" charset="0"/>
                <a:ea typeface="Kozuka Gothic Pr6N H" panose="020B0800000000000000" pitchFamily="34" charset="-128"/>
              </a:rPr>
              <a:t>Task 4</a:t>
            </a:r>
            <a:r>
              <a:rPr lang="en-GB" sz="4000" i="1" dirty="0">
                <a:solidFill>
                  <a:srgbClr val="002060"/>
                </a:solidFill>
                <a:latin typeface="Broadway" panose="04040905080B02020502" pitchFamily="82" charset="0"/>
                <a:ea typeface="Kozuka Gothic Pr6N H" panose="020B0800000000000000" pitchFamily="34" charset="-128"/>
              </a:rPr>
              <a:t>:</a:t>
            </a:r>
            <a:r>
              <a:rPr lang="en-GB" sz="4000" dirty="0">
                <a:solidFill>
                  <a:srgbClr val="002060"/>
                </a:solidFill>
                <a:latin typeface="Broadway" panose="04040905080B02020502" pitchFamily="82" charset="0"/>
                <a:ea typeface="Kozuka Gothic Pr6N H" panose="020B0800000000000000" pitchFamily="34" charset="-128"/>
              </a:rPr>
              <a:t> </a:t>
            </a:r>
            <a:r>
              <a:rPr lang="en-GB" sz="4000" dirty="0">
                <a:solidFill>
                  <a:srgbClr val="002060"/>
                </a:solidFill>
                <a:latin typeface="Kozuka Gothic Pr6N H" panose="020B0800000000000000" pitchFamily="34" charset="-128"/>
                <a:ea typeface="Kozuka Gothic Pr6N H" panose="020B0800000000000000" pitchFamily="34" charset="-128"/>
              </a:rPr>
              <a:t>identify 3 </a:t>
            </a:r>
            <a:r>
              <a:rPr lang="en-GB" sz="4000" i="1" dirty="0">
                <a:solidFill>
                  <a:srgbClr val="002060"/>
                </a:solidFill>
                <a:latin typeface="Kozuka Gothic Pr6N H" panose="020B0800000000000000" pitchFamily="34" charset="-128"/>
                <a:ea typeface="Kozuka Gothic Pr6N H" panose="020B0800000000000000" pitchFamily="34" charset="-128"/>
              </a:rPr>
              <a:t>themes</a:t>
            </a:r>
            <a:r>
              <a:rPr lang="en-GB" sz="4000" dirty="0">
                <a:solidFill>
                  <a:srgbClr val="002060"/>
                </a:solidFill>
                <a:latin typeface="Kozuka Gothic Pr6N H" panose="020B0800000000000000" pitchFamily="34" charset="-128"/>
                <a:ea typeface="Kozuka Gothic Pr6N H" panose="020B0800000000000000" pitchFamily="34" charset="-128"/>
              </a:rPr>
              <a:t> and sort some of the pictures into these categories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3" t="12531" r="84026" b="77188"/>
          <a:stretch/>
        </p:blipFill>
        <p:spPr>
          <a:xfrm>
            <a:off x="10394240" y="4701005"/>
            <a:ext cx="1312993" cy="1500565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4829062" y="2361053"/>
            <a:ext cx="219786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150365" y="3623861"/>
            <a:ext cx="1371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283506" y="3623861"/>
            <a:ext cx="1371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612199" y="3623861"/>
            <a:ext cx="1371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035847" y="2955963"/>
            <a:ext cx="404869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150365" y="4350977"/>
            <a:ext cx="1371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150365" y="4919723"/>
            <a:ext cx="1371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150365" y="5455418"/>
            <a:ext cx="1371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324820" y="4350977"/>
            <a:ext cx="130549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324820" y="4919723"/>
            <a:ext cx="130549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324820" y="5455418"/>
            <a:ext cx="130549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7737515" y="4346848"/>
            <a:ext cx="127520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7679675" y="4900445"/>
            <a:ext cx="130412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720988" y="5451289"/>
            <a:ext cx="129172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5961044" y="2361054"/>
            <a:ext cx="0" cy="95020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4042732" y="2955964"/>
            <a:ext cx="0" cy="35529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8084545" y="2955964"/>
            <a:ext cx="0" cy="35529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3841673" y="3623862"/>
            <a:ext cx="0" cy="35529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5961044" y="3623862"/>
            <a:ext cx="0" cy="35529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8362723" y="3623862"/>
            <a:ext cx="0" cy="35529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665838" y="1825360"/>
            <a:ext cx="2524311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002060"/>
                </a:solidFill>
                <a:latin typeface="Kozuka Gothic Pr6N B" panose="020B0800000000000000" pitchFamily="34" charset="-128"/>
                <a:ea typeface="Kozuka Gothic Pr6N B" panose="020B0800000000000000" pitchFamily="34" charset="-128"/>
              </a:rPr>
              <a:t>20</a:t>
            </a:r>
            <a:r>
              <a:rPr lang="en-GB" sz="3200" baseline="30000" dirty="0">
                <a:solidFill>
                  <a:srgbClr val="002060"/>
                </a:solidFill>
                <a:latin typeface="Kozuka Gothic Pr6N B" panose="020B0800000000000000" pitchFamily="34" charset="-128"/>
                <a:ea typeface="Kozuka Gothic Pr6N B" panose="020B0800000000000000" pitchFamily="34" charset="-128"/>
              </a:rPr>
              <a:t>th</a:t>
            </a:r>
            <a:r>
              <a:rPr lang="en-GB" sz="3200" dirty="0">
                <a:solidFill>
                  <a:srgbClr val="002060"/>
                </a:solidFill>
                <a:latin typeface="Kozuka Gothic Pr6N B" panose="020B0800000000000000" pitchFamily="34" charset="-128"/>
                <a:ea typeface="Kozuka Gothic Pr6N B" panose="020B0800000000000000" pitchFamily="34" charset="-128"/>
              </a:rPr>
              <a:t> Century</a:t>
            </a:r>
          </a:p>
        </p:txBody>
      </p:sp>
      <p:sp>
        <p:nvSpPr>
          <p:cNvPr id="3" name="5-Point Star 2"/>
          <p:cNvSpPr/>
          <p:nvPr/>
        </p:nvSpPr>
        <p:spPr>
          <a:xfrm rot="1404662">
            <a:off x="8862884" y="1333237"/>
            <a:ext cx="3362706" cy="2153798"/>
          </a:xfrm>
          <a:prstGeom prst="star5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e.g. </a:t>
            </a:r>
            <a:r>
              <a:rPr lang="en-GB" b="1" i="1" dirty="0"/>
              <a:t>technology</a:t>
            </a:r>
          </a:p>
        </p:txBody>
      </p:sp>
    </p:spTree>
    <p:extLst>
      <p:ext uri="{BB962C8B-B14F-4D97-AF65-F5344CB8AC3E}">
        <p14:creationId xmlns:p14="http://schemas.microsoft.com/office/powerpoint/2010/main" val="3381761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0812" y="5155501"/>
            <a:ext cx="1482952" cy="1049837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latin typeface="Kozuka Gothic Pr6N H" panose="020B0800000000000000" pitchFamily="34" charset="-128"/>
                <a:ea typeface="Kozuka Gothic Pr6N H" panose="020B0800000000000000" pitchFamily="34" charset="-128"/>
              </a:rPr>
              <a:t>Think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57625"/>
            <a:ext cx="111074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i="1" u="sng" dirty="0">
                <a:solidFill>
                  <a:srgbClr val="002060"/>
                </a:solidFill>
                <a:latin typeface="Broadway" panose="04040905080B02020502" pitchFamily="82" charset="0"/>
                <a:ea typeface="Kozuka Gothic Pr6N H" panose="020B0800000000000000" pitchFamily="34" charset="-128"/>
              </a:rPr>
              <a:t>Task 5: </a:t>
            </a:r>
            <a:r>
              <a:rPr lang="en-GB" sz="4000" dirty="0">
                <a:solidFill>
                  <a:srgbClr val="002060"/>
                </a:solidFill>
                <a:latin typeface="Kozuka Gothic Pr6N H" panose="020B0800000000000000" pitchFamily="34" charset="-128"/>
                <a:ea typeface="Kozuka Gothic Pr6N H" panose="020B0800000000000000" pitchFamily="34" charset="-128"/>
              </a:rPr>
              <a:t>Choose 2 events / people / developments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3" t="12531" r="84026" b="77188"/>
          <a:stretch/>
        </p:blipFill>
        <p:spPr>
          <a:xfrm>
            <a:off x="11032481" y="5423237"/>
            <a:ext cx="1063799" cy="1215772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2198726" y="2479539"/>
            <a:ext cx="7794548" cy="3646380"/>
            <a:chOff x="793213" y="1333045"/>
            <a:chExt cx="10311789" cy="4693183"/>
          </a:xfrm>
        </p:grpSpPr>
        <p:cxnSp>
          <p:nvCxnSpPr>
            <p:cNvPr id="38" name="Straight Connector 37"/>
            <p:cNvCxnSpPr/>
            <p:nvPr/>
          </p:nvCxnSpPr>
          <p:spPr>
            <a:xfrm flipH="1" flipV="1">
              <a:off x="1817783" y="2049137"/>
              <a:ext cx="1707615" cy="137710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H="1">
              <a:off x="1385639" y="3701667"/>
              <a:ext cx="2382130" cy="2203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H="1">
              <a:off x="1527297" y="3844887"/>
              <a:ext cx="2195161" cy="153134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V="1">
              <a:off x="3874859" y="1883887"/>
              <a:ext cx="1868414" cy="154235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3874859" y="3997287"/>
              <a:ext cx="2124364" cy="137894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H="1">
              <a:off x="3660678" y="3602517"/>
              <a:ext cx="6981617" cy="9915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H="1" flipV="1">
              <a:off x="6104588" y="1883887"/>
              <a:ext cx="2264232" cy="14177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H="1">
              <a:off x="6282182" y="3547430"/>
              <a:ext cx="2038053" cy="177371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H="1">
              <a:off x="8332752" y="1957585"/>
              <a:ext cx="2195161" cy="153134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8320236" y="3668615"/>
              <a:ext cx="2207677" cy="165253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Oval 25"/>
            <p:cNvSpPr/>
            <p:nvPr/>
          </p:nvSpPr>
          <p:spPr>
            <a:xfrm>
              <a:off x="3084723" y="3106760"/>
              <a:ext cx="1145753" cy="1145753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7" name="Oval 26"/>
            <p:cNvSpPr/>
            <p:nvPr/>
          </p:nvSpPr>
          <p:spPr>
            <a:xfrm>
              <a:off x="7667740" y="3106760"/>
              <a:ext cx="1145753" cy="1145753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8" name="Oval 27"/>
            <p:cNvSpPr/>
            <p:nvPr/>
          </p:nvSpPr>
          <p:spPr>
            <a:xfrm>
              <a:off x="5376231" y="3106760"/>
              <a:ext cx="1145753" cy="114575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9" name="Oval 28"/>
            <p:cNvSpPr/>
            <p:nvPr/>
          </p:nvSpPr>
          <p:spPr>
            <a:xfrm>
              <a:off x="5376231" y="4880475"/>
              <a:ext cx="1145753" cy="114575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0" name="Oval 29"/>
            <p:cNvSpPr/>
            <p:nvPr/>
          </p:nvSpPr>
          <p:spPr>
            <a:xfrm>
              <a:off x="5376231" y="1333045"/>
              <a:ext cx="1145753" cy="114575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1" name="Oval 30"/>
            <p:cNvSpPr/>
            <p:nvPr/>
          </p:nvSpPr>
          <p:spPr>
            <a:xfrm>
              <a:off x="793213" y="1333045"/>
              <a:ext cx="1145753" cy="114575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2" name="Oval 31"/>
            <p:cNvSpPr/>
            <p:nvPr/>
          </p:nvSpPr>
          <p:spPr>
            <a:xfrm>
              <a:off x="793214" y="3106760"/>
              <a:ext cx="1145753" cy="114575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3" name="Oval 32"/>
            <p:cNvSpPr/>
            <p:nvPr/>
          </p:nvSpPr>
          <p:spPr>
            <a:xfrm>
              <a:off x="793213" y="4880475"/>
              <a:ext cx="1145753" cy="114575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4" name="Oval 33"/>
            <p:cNvSpPr/>
            <p:nvPr/>
          </p:nvSpPr>
          <p:spPr>
            <a:xfrm>
              <a:off x="9959249" y="3106760"/>
              <a:ext cx="1145753" cy="114575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5" name="Oval 34"/>
            <p:cNvSpPr/>
            <p:nvPr/>
          </p:nvSpPr>
          <p:spPr>
            <a:xfrm>
              <a:off x="9959249" y="1333045"/>
              <a:ext cx="1145753" cy="114575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6" name="Oval 35"/>
            <p:cNvSpPr/>
            <p:nvPr/>
          </p:nvSpPr>
          <p:spPr>
            <a:xfrm>
              <a:off x="9959249" y="4880475"/>
              <a:ext cx="1145753" cy="114575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4363879" y="1391475"/>
            <a:ext cx="34786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2060"/>
                </a:solidFill>
              </a:rPr>
              <a:t>How are they similar?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8105443" y="1789082"/>
            <a:ext cx="30761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2060"/>
                </a:solidFill>
              </a:rPr>
              <a:t>Different?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007027" y="1833208"/>
            <a:ext cx="30761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2060"/>
                </a:solidFill>
              </a:rPr>
              <a:t>Different?</a:t>
            </a:r>
          </a:p>
        </p:txBody>
      </p:sp>
    </p:spTree>
    <p:extLst>
      <p:ext uri="{BB962C8B-B14F-4D97-AF65-F5344CB8AC3E}">
        <p14:creationId xmlns:p14="http://schemas.microsoft.com/office/powerpoint/2010/main" val="3829305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1117475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i="1" u="sng" dirty="0">
                <a:solidFill>
                  <a:srgbClr val="002060"/>
                </a:solidFill>
                <a:latin typeface="Broadway" panose="04040905080B02020502" pitchFamily="82" charset="0"/>
                <a:ea typeface="Kozuka Gothic Pr6N H" panose="020B0800000000000000" pitchFamily="34" charset="-128"/>
              </a:rPr>
              <a:t>Task 6: </a:t>
            </a:r>
            <a:r>
              <a:rPr lang="en-GB" sz="4000" dirty="0">
                <a:solidFill>
                  <a:srgbClr val="002060"/>
                </a:solidFill>
                <a:latin typeface="Kozuka Gothic Pr6N H" panose="020B0800000000000000" pitchFamily="34" charset="-128"/>
                <a:ea typeface="Kozuka Gothic Pr6N H" panose="020B0800000000000000" pitchFamily="34" charset="-128"/>
              </a:rPr>
              <a:t>Choose 2 events / people / developments and create paragraphs to explain the importance and impact of each one to the 20</a:t>
            </a:r>
            <a:r>
              <a:rPr lang="en-GB" sz="4000" baseline="30000" dirty="0">
                <a:solidFill>
                  <a:srgbClr val="002060"/>
                </a:solidFill>
                <a:latin typeface="Kozuka Gothic Pr6N H" panose="020B0800000000000000" pitchFamily="34" charset="-128"/>
                <a:ea typeface="Kozuka Gothic Pr6N H" panose="020B0800000000000000" pitchFamily="34" charset="-128"/>
              </a:rPr>
              <a:t>th</a:t>
            </a:r>
            <a:r>
              <a:rPr lang="en-GB" sz="4000" dirty="0">
                <a:solidFill>
                  <a:srgbClr val="002060"/>
                </a:solidFill>
                <a:latin typeface="Kozuka Gothic Pr6N H" panose="020B0800000000000000" pitchFamily="34" charset="-128"/>
                <a:ea typeface="Kozuka Gothic Pr6N H" panose="020B0800000000000000" pitchFamily="34" charset="-128"/>
              </a:rPr>
              <a:t> / 21</a:t>
            </a:r>
            <a:r>
              <a:rPr lang="en-GB" sz="4000" baseline="30000" dirty="0">
                <a:solidFill>
                  <a:srgbClr val="002060"/>
                </a:solidFill>
                <a:latin typeface="Kozuka Gothic Pr6N H" panose="020B0800000000000000" pitchFamily="34" charset="-128"/>
                <a:ea typeface="Kozuka Gothic Pr6N H" panose="020B0800000000000000" pitchFamily="34" charset="-128"/>
              </a:rPr>
              <a:t>st</a:t>
            </a:r>
            <a:r>
              <a:rPr lang="en-GB" sz="4000" dirty="0">
                <a:solidFill>
                  <a:srgbClr val="002060"/>
                </a:solidFill>
                <a:latin typeface="Kozuka Gothic Pr6N H" panose="020B0800000000000000" pitchFamily="34" charset="-128"/>
                <a:ea typeface="Kozuka Gothic Pr6N H" panose="020B0800000000000000" pitchFamily="34" charset="-128"/>
              </a:rPr>
              <a:t> Century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66206" y="2496439"/>
            <a:ext cx="2795451" cy="3724096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bg1"/>
                </a:solidFill>
              </a:rPr>
              <a:t>Describe event / person </a:t>
            </a:r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4721865" y="2465661"/>
            <a:ext cx="2669416" cy="375487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bg1"/>
                </a:solidFill>
              </a:rPr>
              <a:t>Why was it / they were important </a:t>
            </a:r>
            <a:r>
              <a:rPr lang="en-GB" sz="2800" b="1" u="sng" dirty="0">
                <a:solidFill>
                  <a:schemeClr val="bg1"/>
                </a:solidFill>
              </a:rPr>
              <a:t>at the time</a:t>
            </a:r>
            <a:r>
              <a:rPr lang="en-GB" sz="2800" b="1" dirty="0">
                <a:solidFill>
                  <a:schemeClr val="bg1"/>
                </a:solidFill>
              </a:rPr>
              <a:t>? </a:t>
            </a:r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8748311" y="2465661"/>
            <a:ext cx="2669416" cy="375487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bg1"/>
                </a:solidFill>
              </a:rPr>
              <a:t>Why does the event / person </a:t>
            </a:r>
            <a:r>
              <a:rPr lang="en-GB" sz="2800" b="1" u="sng" dirty="0">
                <a:solidFill>
                  <a:schemeClr val="bg1"/>
                </a:solidFill>
              </a:rPr>
              <a:t>still matter now</a:t>
            </a:r>
            <a:r>
              <a:rPr lang="en-GB" sz="2800" b="1" dirty="0">
                <a:solidFill>
                  <a:schemeClr val="bg1"/>
                </a:solidFill>
              </a:rPr>
              <a:t>?</a:t>
            </a:r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</p:txBody>
      </p:sp>
      <p:sp>
        <p:nvSpPr>
          <p:cNvPr id="2" name="Right Arrow 1"/>
          <p:cNvSpPr/>
          <p:nvPr/>
        </p:nvSpPr>
        <p:spPr>
          <a:xfrm>
            <a:off x="3650968" y="425849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ight Arrow 2"/>
          <p:cNvSpPr/>
          <p:nvPr/>
        </p:nvSpPr>
        <p:spPr>
          <a:xfrm>
            <a:off x="7580592" y="425849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10124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063552" y="188640"/>
            <a:ext cx="8136904" cy="2088232"/>
          </a:xfrm>
          <a:solidFill>
            <a:srgbClr val="002060"/>
          </a:solidFill>
          <a:ln>
            <a:solidFill>
              <a:srgbClr val="002060"/>
            </a:solidFill>
          </a:ln>
        </p:spPr>
        <p:txBody>
          <a:bodyPr>
            <a:no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Broadway" panose="04040905080B02020502" pitchFamily="82" charset="0"/>
              </a:rPr>
              <a:t>Terrific 20</a:t>
            </a:r>
            <a:r>
              <a:rPr lang="en-GB" b="1" baseline="30000" dirty="0">
                <a:solidFill>
                  <a:schemeClr val="bg1"/>
                </a:solidFill>
                <a:latin typeface="Broadway" panose="04040905080B02020502" pitchFamily="82" charset="0"/>
              </a:rPr>
              <a:t>th</a:t>
            </a:r>
            <a:r>
              <a:rPr lang="en-GB" b="1" dirty="0">
                <a:solidFill>
                  <a:schemeClr val="bg1"/>
                </a:solidFill>
                <a:latin typeface="Broadway" panose="04040905080B02020502" pitchFamily="82" charset="0"/>
              </a:rPr>
              <a:t> Century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281456" y="2480516"/>
            <a:ext cx="7629088" cy="3210932"/>
          </a:xfrm>
          <a:solidFill>
            <a:srgbClr val="002060"/>
          </a:solidFill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r>
              <a:rPr lang="en-GB" sz="4400" b="1" dirty="0">
                <a:solidFill>
                  <a:schemeClr val="bg1"/>
                </a:solidFill>
              </a:rPr>
              <a:t>Use these pictures to complete the tasks and investigate the major characters, events and developments in this century of great change, 1900-1999.</a:t>
            </a:r>
          </a:p>
        </p:txBody>
      </p:sp>
    </p:spTree>
    <p:extLst>
      <p:ext uri="{BB962C8B-B14F-4D97-AF65-F5344CB8AC3E}">
        <p14:creationId xmlns:p14="http://schemas.microsoft.com/office/powerpoint/2010/main" val="23239411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British_empire_color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1751" y="0"/>
            <a:ext cx="8348497" cy="6307397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5754346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537</Words>
  <Application>Microsoft Office PowerPoint</Application>
  <PresentationFormat>Widescreen</PresentationFormat>
  <Paragraphs>110</Paragraphs>
  <Slides>40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7" baseType="lpstr">
      <vt:lpstr>Arial</vt:lpstr>
      <vt:lpstr>Broadway</vt:lpstr>
      <vt:lpstr>Calibri</vt:lpstr>
      <vt:lpstr>Calibri Light</vt:lpstr>
      <vt:lpstr>Kozuka Gothic Pr6N B</vt:lpstr>
      <vt:lpstr>Kozuka Gothic Pr6N 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Terrific 20th Century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Leanne Sidney</dc:creator>
  <cp:lastModifiedBy>Clarice Ripley</cp:lastModifiedBy>
  <cp:revision>15</cp:revision>
  <dcterms:created xsi:type="dcterms:W3CDTF">2018-07-02T09:14:46Z</dcterms:created>
  <dcterms:modified xsi:type="dcterms:W3CDTF">2020-05-20T04:44:06Z</dcterms:modified>
</cp:coreProperties>
</file>