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8" r:id="rId32"/>
    <p:sldId id="289" r:id="rId33"/>
    <p:sldId id="293" r:id="rId34"/>
    <p:sldId id="294" r:id="rId35"/>
    <p:sldId id="292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54990-07E6-4F44-B8CF-4BCD08767E5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9F90E-249D-4493-ADB7-0200E4B54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2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Play song on entry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F6239-28FE-4082-8249-29AD07FDB1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04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4FB7-C622-43FB-A275-EA75CEA3C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F116A-723B-4B68-B032-BF0ACBA1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536A3-F1ED-4724-A58D-4F832E20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B5A5D-F453-4910-9CEE-D5B0146C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641AB-995E-4689-93AC-4761EF5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7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C728-3FA4-494A-B123-051705A2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ABB61-634E-461E-9FC3-07054FC05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AA63C-B1FF-40BF-A6B6-7F086914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53C09-FB0F-4639-AC2A-629D1687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9784A-756B-4CC4-B8C6-AF76A891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7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48C346-ECF0-4652-B538-F1EDEB191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6D101-6DE5-4506-A432-513B42C48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C1D44-58D9-4BBC-AB70-ACA4A32A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791E8-CE3D-4184-845E-29A00D6D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F8CA5-ECF1-4479-95AC-ABDD8641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1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AF97-C48E-49BE-8D53-CE0FF3CA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84CBE-0503-4FF4-8117-70B498793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3D9F3-175B-482A-9FE4-CB982114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A7356-D361-4AB9-B4C1-8B923BE5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84617-331B-4AB7-B544-79DB8A98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5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6F70-E4AA-4528-95A0-C8CDB243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C5C1C-A820-4E5B-8617-2F1F2CA13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1C362-290F-46BE-8B8D-2E8B26CB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38542-9123-4882-BCA2-8471A7B0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879E0-BCAC-44B1-A5E5-E6C2DEC2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5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136E-8612-4597-A55A-52DD57D0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09C82-0177-4C65-B564-C141C8AE9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CD31A-9DAA-448E-94AD-0CA2F61BE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5F53F-2F2F-448B-8685-B822D938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F2D34-221A-438D-8394-9CE3B9C9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BA71A-EAFD-48A4-A2E4-D13BAC1C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1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BA1E-25A0-459C-BC4B-410C46C7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8530C-11FF-4552-AA70-657DA32E4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C0028-CC12-4D06-81E2-CAA16C6B3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EF61D-2150-4EFE-8261-834707C65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C9965-B58A-4F99-9885-85B686099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B0E88-C8E4-46EF-BD1C-2C1848A2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05191-CDE2-496D-AD41-4A08AE0A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BFC65-95E0-4280-B74A-4C336D30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8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02F3-60C9-43DD-9379-4AE2077D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B6409-DF4A-46F6-A70D-E591E0A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D7A3E-7DB6-45EF-9517-4F92978F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5BDFA-349E-469A-AA87-8EFA4DF4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61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554C2-01A6-489F-B2ED-AD49AB3A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81CA0-52F3-417E-8356-E5F7B053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94ED3-76BF-488E-9F02-E512088E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0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218D-9EED-429A-83BA-35A556D1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6DD47-EB5C-4898-B050-F1E98F89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3E561-A2CA-43F2-A657-A43CEA7EB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5DDDC-F331-4F94-8917-8A438FC4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7DF00-983C-4079-977E-298B8484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D63A9-40EF-4958-9B16-FD25966C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6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4619-294C-4F90-B7CF-71E489B9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1DDD6-620A-465F-B9B4-197CA4321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5E4D1-8687-457F-98DC-69496451B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DA657-2626-498F-A093-F26041CC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D5A46-13D6-4C1D-8B45-3A359A86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398C5-2C2C-49DF-8D9D-E169C01A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3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47B1F-051B-4D7D-A60D-E9FE5F63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E5119-3D33-4DCF-93A1-9DECDDC8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97F64-43D1-4E48-8B02-4685CD85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9B1A-808E-4A43-838A-9CD43305DA0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122D2-FE41-44F4-AFC0-B3109201C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A26FD-AC5E-4FC4-841C-A63A0422B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DAC29-7B2A-4EA6-98E4-E432898044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66" y="6316643"/>
            <a:ext cx="9388632" cy="444538"/>
          </a:xfrm>
          <a:prstGeom prst="rect">
            <a:avLst/>
          </a:prstGeom>
        </p:spPr>
      </p:pic>
      <p:pic>
        <p:nvPicPr>
          <p:cNvPr id="8" name="Picture 7" descr="A picture containing drawing, palm&#10;&#10;Description automatically generated">
            <a:extLst>
              <a:ext uri="{FF2B5EF4-FFF2-40B4-BE49-F238E27FC236}">
                <a16:creationId xmlns:a16="http://schemas.microsoft.com/office/drawing/2014/main" id="{57852755-6998-4C68-9D9B-72479316A3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47" y="108987"/>
            <a:ext cx="886910" cy="10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8transition@monkseaton.org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brd.co.uk/indepth/coventryringroad/img/map.gi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YQ--nTcNU8" TargetMode="External"/><Relationship Id="rId2" Type="http://schemas.openxmlformats.org/officeDocument/2006/relationships/hyperlink" Target="https://www.bbc.co.uk/bitesize/guides/z2ym82p/revision/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hejournal.co.uk/north-east-analysis/analysis-news/crumbling-whitley-bay-sea-cliffs-7858147" TargetMode="External"/><Relationship Id="rId4" Type="http://schemas.openxmlformats.org/officeDocument/2006/relationships/hyperlink" Target="https://www.youtube.com/watch?v=AyhWls9Nhq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37" y="117566"/>
            <a:ext cx="5721533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roadway" panose="04040905080B02020502" pitchFamily="82" charset="0"/>
              </a:rPr>
              <a:t>Hello Year 8 </a:t>
            </a:r>
            <a:r>
              <a:rPr lang="en-GB" sz="3200" b="1" dirty="0" smtClean="0"/>
              <a:t>and </a:t>
            </a:r>
            <a:r>
              <a:rPr lang="en-GB" sz="3200" b="1" dirty="0" smtClean="0">
                <a:latin typeface="Broadway" panose="04040905080B02020502" pitchFamily="82" charset="0"/>
              </a:rPr>
              <a:t>WELCOME</a:t>
            </a:r>
            <a:r>
              <a:rPr lang="en-GB" sz="3200" b="1" dirty="0" smtClean="0"/>
              <a:t> to the study of Geography at Monkseaton High.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 smtClean="0"/>
              <a:t>#Geography4Life</a:t>
            </a:r>
            <a:r>
              <a:rPr lang="en-GB" sz="3200" b="1" dirty="0" smtClean="0">
                <a:latin typeface="Broadway" panose="04040905080B02020502" pitchFamily="82" charset="0"/>
              </a:rPr>
              <a:t> </a:t>
            </a:r>
            <a:r>
              <a:rPr lang="en-GB" sz="3200" b="1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endParaRPr lang="en-GB" sz="3200" b="1" dirty="0">
              <a:sym typeface="Wingdings" panose="05000000000000000000" pitchFamily="2" charset="2"/>
            </a:endParaRPr>
          </a:p>
          <a:p>
            <a:pPr algn="ctr"/>
            <a:r>
              <a:rPr lang="en-GB" sz="3200" b="1" dirty="0" smtClean="0">
                <a:sym typeface="Wingdings" panose="05000000000000000000" pitchFamily="2" charset="2"/>
              </a:rPr>
              <a:t>To get you thinking about </a:t>
            </a:r>
            <a:r>
              <a:rPr lang="en-GB" sz="3200" b="1" dirty="0" smtClean="0">
                <a:latin typeface="Broadway" panose="04040905080B02020502" pitchFamily="82" charset="0"/>
                <a:sym typeface="Wingdings" panose="05000000000000000000" pitchFamily="2" charset="2"/>
              </a:rPr>
              <a:t>LOCATIONS &amp; ISSUES </a:t>
            </a:r>
            <a:r>
              <a:rPr lang="en-GB" sz="3200" b="1" dirty="0" smtClean="0">
                <a:sym typeface="Wingdings" panose="05000000000000000000" pitchFamily="2" charset="2"/>
              </a:rPr>
              <a:t>that are part of the Year 9 course, here are some tasks to help you discover our country and environmental issues.</a:t>
            </a:r>
            <a:r>
              <a:rPr lang="en-GB" sz="3200" b="1" dirty="0" smtClean="0">
                <a:latin typeface="Broadway" panose="04040905080B02020502" pitchFamily="82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4229" y="4549549"/>
            <a:ext cx="513269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When you complete the tasks, please email your work to:</a:t>
            </a:r>
          </a:p>
          <a:p>
            <a:endParaRPr lang="en-GB" sz="2400" dirty="0" smtClean="0"/>
          </a:p>
          <a:p>
            <a:pPr algn="ctr"/>
            <a:r>
              <a:rPr lang="en-GB" sz="2400" dirty="0" smtClean="0">
                <a:hlinkClick r:id="rId3"/>
              </a:rPr>
              <a:t>Y8transition@monkseaton.org.uk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229" y="117566"/>
            <a:ext cx="5132694" cy="41670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771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picadilly-bus-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149225"/>
            <a:ext cx="9144000" cy="61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840913" y="549276"/>
            <a:ext cx="34015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784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park-&amp;-ride-bu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470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840913" y="981076"/>
            <a:ext cx="34015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848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ar-sharing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1" y="290512"/>
            <a:ext cx="882015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 rot="16200000">
            <a:off x="2000033" y="689126"/>
            <a:ext cx="34015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336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denmark_rd_permitbay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30200"/>
            <a:ext cx="9144000" cy="58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840913" y="692151"/>
            <a:ext cx="34015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38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pedestrian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4" y="333376"/>
            <a:ext cx="7102475" cy="596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336089" y="333376"/>
            <a:ext cx="49564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829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London+Underground_VK5897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114301"/>
            <a:ext cx="914400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840914" y="549276"/>
            <a:ext cx="49564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49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Trams4Swanse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339"/>
            <a:ext cx="9144000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696451" y="692151"/>
            <a:ext cx="49564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275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useful_010_m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4"/>
          <a:stretch/>
        </p:blipFill>
        <p:spPr bwMode="auto">
          <a:xfrm>
            <a:off x="1524000" y="141290"/>
            <a:ext cx="9144000" cy="583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625014" y="476251"/>
            <a:ext cx="49564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660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bypas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1813"/>
            <a:ext cx="9144000" cy="556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840914" y="765176"/>
            <a:ext cx="49564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1863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news-graphics-2008-_43788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836614"/>
            <a:ext cx="7848600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409114" y="908051"/>
            <a:ext cx="49564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35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881" y="310217"/>
            <a:ext cx="109209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u="sng" dirty="0" smtClean="0">
                <a:latin typeface="Broadway" panose="04040905080B02020502" pitchFamily="82" charset="0"/>
              </a:rPr>
              <a:t>Task 1</a:t>
            </a:r>
            <a:r>
              <a:rPr lang="en-GB" sz="4000" b="1" dirty="0" smtClean="0">
                <a:latin typeface="Broadway" panose="04040905080B02020502" pitchFamily="82" charset="0"/>
              </a:rPr>
              <a:t> </a:t>
            </a:r>
            <a:endParaRPr lang="en-GB" sz="4000" b="1" dirty="0" smtClean="0"/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“UK Map Quiz”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000" b="1" dirty="0" smtClean="0"/>
              <a:t>Using your general knowledge, the internet, an atlas or all three, look at the map on the following slide and identify the many features of the British Isles  …</a:t>
            </a:r>
          </a:p>
        </p:txBody>
      </p:sp>
    </p:spTree>
    <p:extLst>
      <p:ext uri="{BB962C8B-B14F-4D97-AF65-F5344CB8AC3E}">
        <p14:creationId xmlns:p14="http://schemas.microsoft.com/office/powerpoint/2010/main" val="240884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Map of Ring Ro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1945"/>
            <a:ext cx="6800850" cy="60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625014" y="476251"/>
            <a:ext cx="49564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556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299_06_vms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9964"/>
            <a:ext cx="9144000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625014" y="476251"/>
            <a:ext cx="49564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7677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tomtom_hd_traffic_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4" y="257822"/>
            <a:ext cx="7627938" cy="602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625014" y="476251"/>
            <a:ext cx="49564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734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traffic_scotland_control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08374"/>
            <a:ext cx="8101014" cy="60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625014" y="476251"/>
            <a:ext cx="49564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0865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traffic_ra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37916"/>
            <a:ext cx="27368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9" t="47049" r="40398" b="24414"/>
          <a:stretch>
            <a:fillRect/>
          </a:stretch>
        </p:blipFill>
        <p:spPr bwMode="auto">
          <a:xfrm>
            <a:off x="1416050" y="3950991"/>
            <a:ext cx="295275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8" b="6683"/>
          <a:stretch>
            <a:fillRect/>
          </a:stretch>
        </p:blipFill>
        <p:spPr bwMode="auto">
          <a:xfrm>
            <a:off x="5089526" y="937916"/>
            <a:ext cx="5634000" cy="51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625014" y="476251"/>
            <a:ext cx="49564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234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615778"/>
              </p:ext>
            </p:extLst>
          </p:nvPr>
        </p:nvGraphicFramePr>
        <p:xfrm>
          <a:off x="135293" y="253993"/>
          <a:ext cx="10994670" cy="6035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599652">
                  <a:extLst>
                    <a:ext uri="{9D8B030D-6E8A-4147-A177-3AD203B41FA5}">
                      <a16:colId xmlns:a16="http://schemas.microsoft.com/office/drawing/2014/main" val="2108056786"/>
                    </a:ext>
                  </a:extLst>
                </a:gridCol>
                <a:gridCol w="1495938">
                  <a:extLst>
                    <a:ext uri="{9D8B030D-6E8A-4147-A177-3AD203B41FA5}">
                      <a16:colId xmlns:a16="http://schemas.microsoft.com/office/drawing/2014/main" val="921772637"/>
                    </a:ext>
                  </a:extLst>
                </a:gridCol>
                <a:gridCol w="4449540">
                  <a:extLst>
                    <a:ext uri="{9D8B030D-6E8A-4147-A177-3AD203B41FA5}">
                      <a16:colId xmlns:a16="http://schemas.microsoft.com/office/drawing/2014/main" val="80744698"/>
                    </a:ext>
                  </a:extLst>
                </a:gridCol>
                <a:gridCol w="4449540">
                  <a:extLst>
                    <a:ext uri="{9D8B030D-6E8A-4147-A177-3AD203B41FA5}">
                      <a16:colId xmlns:a16="http://schemas.microsoft.com/office/drawing/2014/main" val="1027774466"/>
                    </a:ext>
                  </a:extLst>
                </a:gridCol>
              </a:tblGrid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Strategy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How it works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Is it any good?  Why/why not?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2249014608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553628235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1713534016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3858475634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4071123596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1710566608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1179483278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3014769433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1676349068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3848028942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763305016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Strategy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How it works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Is it any good?  Why/why not?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466055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914162947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3039226674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1054827642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968285896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4083629184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2818855360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1980987029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3485758220"/>
                  </a:ext>
                </a:extLst>
              </a:tr>
              <a:tr h="260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4048873043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03" marR="26903" marT="0" marB="0" anchor="ctr"/>
                </a:tc>
                <a:extLst>
                  <a:ext uri="{0D108BD9-81ED-4DB2-BD59-A6C34878D82A}">
                    <a16:rowId xmlns:a16="http://schemas.microsoft.com/office/drawing/2014/main" val="4259742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882" y="153054"/>
            <a:ext cx="1170676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u="sng" dirty="0" smtClean="0">
                <a:latin typeface="Broadway" panose="04040905080B02020502" pitchFamily="82" charset="0"/>
              </a:rPr>
              <a:t>Task </a:t>
            </a:r>
            <a:r>
              <a:rPr lang="en-GB" sz="4000" b="1" i="1" u="sng" dirty="0">
                <a:latin typeface="Broadway" panose="04040905080B02020502" pitchFamily="82" charset="0"/>
              </a:rPr>
              <a:t>3</a:t>
            </a:r>
            <a:r>
              <a:rPr lang="en-GB" sz="4000" b="1" dirty="0" smtClean="0">
                <a:latin typeface="Broadway" panose="04040905080B02020502" pitchFamily="82" charset="0"/>
              </a:rPr>
              <a:t> </a:t>
            </a:r>
            <a:endParaRPr lang="en-GB" sz="4000" b="1" dirty="0" smtClean="0"/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“ Traffic Congestion </a:t>
            </a:r>
            <a:r>
              <a:rPr lang="en-GB" sz="4000" b="1" dirty="0"/>
              <a:t>S</a:t>
            </a:r>
            <a:r>
              <a:rPr lang="en-GB" sz="4000" b="1" dirty="0" smtClean="0"/>
              <a:t>olutions in the North-East”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000" b="1" dirty="0" smtClean="0"/>
              <a:t>Look back at the slides.</a:t>
            </a:r>
          </a:p>
          <a:p>
            <a:pPr algn="ctr"/>
            <a:endParaRPr lang="en-GB" sz="4000" b="1" dirty="0" smtClean="0"/>
          </a:p>
          <a:p>
            <a:pPr marL="742950" lvl="0" indent="-742950">
              <a:buFont typeface="+mj-lt"/>
              <a:buAutoNum type="arabicPeriod"/>
            </a:pPr>
            <a:r>
              <a:rPr lang="en-GB" sz="4000" dirty="0"/>
              <a:t>Have you seen any of these strategies near your home</a:t>
            </a:r>
            <a:r>
              <a:rPr lang="en-GB" sz="4000" dirty="0" smtClean="0"/>
              <a:t>?</a:t>
            </a:r>
            <a:r>
              <a:rPr lang="en-GB" sz="4000" dirty="0"/>
              <a:t> </a:t>
            </a:r>
            <a:r>
              <a:rPr lang="en-GB" sz="4000" dirty="0" smtClean="0"/>
              <a:t>Which ones and where?</a:t>
            </a:r>
            <a:endParaRPr lang="en-GB" sz="4000" dirty="0"/>
          </a:p>
          <a:p>
            <a:pPr marL="742950" lvl="0" indent="-742950">
              <a:buFont typeface="+mj-lt"/>
              <a:buAutoNum type="arabicPeriod"/>
            </a:pPr>
            <a:r>
              <a:rPr lang="en-GB" sz="4000" dirty="0"/>
              <a:t>Which strategies do you think would work best in this area?</a:t>
            </a:r>
          </a:p>
          <a:p>
            <a:pPr algn="ctr"/>
            <a:endParaRPr lang="en-GB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7421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-5417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u="sng" dirty="0" smtClean="0">
                <a:latin typeface="Broadway" panose="04040905080B02020502" pitchFamily="82" charset="0"/>
              </a:rPr>
              <a:t>Task </a:t>
            </a:r>
            <a:r>
              <a:rPr lang="en-GB" sz="4000" b="1" i="1" u="sng" dirty="0">
                <a:latin typeface="Broadway" panose="04040905080B02020502" pitchFamily="82" charset="0"/>
              </a:rPr>
              <a:t>4</a:t>
            </a:r>
            <a:endParaRPr lang="en-GB" sz="4000" b="1" dirty="0" smtClean="0"/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“Geography skills – </a:t>
            </a:r>
          </a:p>
          <a:p>
            <a:pPr algn="ctr"/>
            <a:r>
              <a:rPr lang="en-GB" sz="4000" b="1" dirty="0" smtClean="0"/>
              <a:t>map reading and grid referencing”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000" b="1" dirty="0" smtClean="0"/>
              <a:t>Look at the map and legend (key) then answer the questions which follow.</a:t>
            </a:r>
          </a:p>
          <a:p>
            <a:pPr algn="ctr"/>
            <a:endParaRPr lang="en-GB" sz="4000" b="1" dirty="0"/>
          </a:p>
          <a:p>
            <a:pPr algn="ctr"/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2929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8" y="147637"/>
            <a:ext cx="6121000" cy="6353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2590800"/>
            <a:ext cx="60293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238125"/>
            <a:ext cx="7196137" cy="5986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7475" y="600075"/>
            <a:ext cx="212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1137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124575" y="600075"/>
            <a:ext cx="4076700" cy="2677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Grid references start with the number on the horizontal axis and end with that on the vertical </a:t>
            </a:r>
            <a:r>
              <a:rPr lang="en-GB" sz="2800" b="1" dirty="0" smtClean="0">
                <a:solidFill>
                  <a:schemeClr val="bg1"/>
                </a:solidFill>
              </a:rPr>
              <a:t>axis – the first one has been done as an 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6000" contrast="22000"/>
            <a:grayscl/>
          </a:blip>
          <a:srcRect/>
          <a:stretch>
            <a:fillRect/>
          </a:stretch>
        </p:blipFill>
        <p:spPr bwMode="auto">
          <a:xfrm>
            <a:off x="1381125" y="158751"/>
            <a:ext cx="5143500" cy="65135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7011591" y="137686"/>
            <a:ext cx="2297906" cy="6555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Name the high land areas: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r>
              <a:rPr lang="en-GB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Name the towns and cities: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9796464" y="169864"/>
            <a:ext cx="2162174" cy="2846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Name the islands:</a:t>
            </a:r>
          </a:p>
          <a:p>
            <a:r>
              <a:rPr lang="en-GB" alt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Name the seas:</a:t>
            </a:r>
          </a:p>
          <a:p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6" y="2114003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854" y="2463006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729" y="2780445"/>
            <a:ext cx="185738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9796463" y="3886886"/>
            <a:ext cx="2162175" cy="2785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Which three rivers can you see?</a:t>
            </a:r>
          </a:p>
          <a:p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Which individual countries can you see?</a:t>
            </a:r>
          </a:p>
          <a:p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-5417"/>
            <a:ext cx="12192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u="sng" dirty="0" smtClean="0">
                <a:latin typeface="Broadway" panose="04040905080B02020502" pitchFamily="82" charset="0"/>
              </a:rPr>
              <a:t>Task 5</a:t>
            </a:r>
            <a:endParaRPr lang="en-GB" sz="4000" b="1" dirty="0" smtClean="0"/>
          </a:p>
          <a:p>
            <a:pPr algn="ctr"/>
            <a:r>
              <a:rPr lang="en-GB" sz="3600" b="1" dirty="0" smtClean="0"/>
              <a:t>“Physical Geography”</a:t>
            </a:r>
          </a:p>
          <a:p>
            <a:pPr algn="ctr"/>
            <a:endParaRPr lang="en-GB" sz="3600" b="1" dirty="0" smtClean="0"/>
          </a:p>
          <a:p>
            <a:pPr algn="ctr"/>
            <a:r>
              <a:rPr lang="en-GB" sz="3600" b="1" dirty="0" smtClean="0"/>
              <a:t>Look at the pictures on the following slides then identify and describe the methods used to protect against coastal erosion at Whitley Bay.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For each method – research and explain why it is used.</a:t>
            </a:r>
          </a:p>
          <a:p>
            <a:pPr algn="ctr"/>
            <a:r>
              <a:rPr lang="en-GB" sz="2000" b="1" dirty="0">
                <a:hlinkClick r:id="rId2"/>
              </a:rPr>
              <a:t>https://</a:t>
            </a:r>
            <a:r>
              <a:rPr lang="en-GB" sz="2000" b="1" dirty="0" smtClean="0">
                <a:hlinkClick r:id="rId2"/>
              </a:rPr>
              <a:t>www.bbc.co.uk/bitesize/guides/z2ym82p/revision/2</a:t>
            </a:r>
            <a:r>
              <a:rPr lang="en-GB" sz="2000" b="1" dirty="0" smtClean="0"/>
              <a:t> </a:t>
            </a:r>
          </a:p>
          <a:p>
            <a:pPr algn="ctr"/>
            <a:r>
              <a:rPr lang="en-GB" sz="2000" b="1" dirty="0">
                <a:hlinkClick r:id="rId3"/>
              </a:rPr>
              <a:t>https://www.youtube.com/watch?v=TYQ--</a:t>
            </a:r>
            <a:r>
              <a:rPr lang="en-GB" sz="2000" b="1" dirty="0" smtClean="0">
                <a:hlinkClick r:id="rId3"/>
              </a:rPr>
              <a:t>nTcNU8</a:t>
            </a:r>
            <a:r>
              <a:rPr lang="en-GB" sz="2000" b="1" dirty="0" smtClean="0"/>
              <a:t> </a:t>
            </a:r>
          </a:p>
          <a:p>
            <a:pPr algn="ctr"/>
            <a:r>
              <a:rPr lang="en-GB" sz="2000" b="1" dirty="0">
                <a:hlinkClick r:id="rId4"/>
              </a:rPr>
              <a:t>https://</a:t>
            </a:r>
            <a:r>
              <a:rPr lang="en-GB" sz="2000" b="1" dirty="0" smtClean="0">
                <a:hlinkClick r:id="rId4"/>
              </a:rPr>
              <a:t>www.youtube.com/watch?v=AyhWls9Nhq0</a:t>
            </a:r>
            <a:r>
              <a:rPr lang="en-GB" sz="2000" b="1" dirty="0" smtClean="0"/>
              <a:t> </a:t>
            </a:r>
            <a:endParaRPr lang="en-GB" sz="2000" b="1" dirty="0"/>
          </a:p>
          <a:p>
            <a:pPr algn="ctr"/>
            <a:r>
              <a:rPr lang="en-GB" b="1" dirty="0">
                <a:hlinkClick r:id="rId5"/>
              </a:rPr>
              <a:t>http://</a:t>
            </a:r>
            <a:r>
              <a:rPr lang="en-GB" b="1" dirty="0" smtClean="0">
                <a:hlinkClick r:id="rId5"/>
              </a:rPr>
              <a:t>www.thejournal.co.uk/north-east-analysis/analysis-news/crumbling-whitley-bay-sea-cliffs-7858147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887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10" y="198936"/>
            <a:ext cx="3562446" cy="2583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810" y="198936"/>
            <a:ext cx="3882823" cy="2583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8955"/>
          <a:stretch/>
        </p:blipFill>
        <p:spPr>
          <a:xfrm>
            <a:off x="668110" y="3257004"/>
            <a:ext cx="3451254" cy="2294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0529" y="719621"/>
            <a:ext cx="24035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Match the following terms with the correct picture:</a:t>
            </a:r>
          </a:p>
          <a:p>
            <a:endParaRPr lang="en-GB" sz="2800" b="1" dirty="0"/>
          </a:p>
          <a:p>
            <a:r>
              <a:rPr lang="en-GB" sz="2800" b="1" dirty="0" smtClean="0"/>
              <a:t>1.Groynes</a:t>
            </a:r>
          </a:p>
          <a:p>
            <a:endParaRPr lang="en-GB" sz="2800" b="1" dirty="0"/>
          </a:p>
          <a:p>
            <a:r>
              <a:rPr lang="en-GB" sz="2800" b="1" dirty="0" smtClean="0"/>
              <a:t>2.Rock Armour</a:t>
            </a:r>
          </a:p>
          <a:p>
            <a:endParaRPr lang="en-GB" sz="2800" b="1" dirty="0"/>
          </a:p>
          <a:p>
            <a:r>
              <a:rPr lang="en-GB" sz="2800" b="1" dirty="0" smtClean="0"/>
              <a:t>3.Sea wall</a:t>
            </a:r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2359"/>
          <a:stretch/>
        </p:blipFill>
        <p:spPr>
          <a:xfrm>
            <a:off x="4715810" y="3284177"/>
            <a:ext cx="3598273" cy="2267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110" y="198936"/>
            <a:ext cx="7034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64286" y="198936"/>
            <a:ext cx="4343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8110" y="3257004"/>
            <a:ext cx="6422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C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00973" y="3248294"/>
            <a:ext cx="72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8110" y="5251269"/>
            <a:ext cx="1369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Blyth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5859" y="2193201"/>
            <a:ext cx="245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Near St. Mary’s lighthouse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17779" y="5006580"/>
            <a:ext cx="245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Near St. Mary’s lighthouse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48158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-5417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u="sng" dirty="0" smtClean="0">
                <a:latin typeface="Broadway" panose="04040905080B02020502" pitchFamily="82" charset="0"/>
              </a:rPr>
              <a:t>Task 6</a:t>
            </a:r>
          </a:p>
          <a:p>
            <a:pPr algn="ctr"/>
            <a:endParaRPr lang="en-GB" sz="4000" b="1" dirty="0" smtClean="0"/>
          </a:p>
          <a:p>
            <a:pPr algn="ctr"/>
            <a:r>
              <a:rPr lang="en-GB" sz="3600" b="1" dirty="0" smtClean="0"/>
              <a:t>“Geography skills – </a:t>
            </a:r>
          </a:p>
          <a:p>
            <a:pPr algn="ctr"/>
            <a:r>
              <a:rPr lang="en-GB" sz="3600" b="1" dirty="0" smtClean="0"/>
              <a:t>map reading and analysis”</a:t>
            </a:r>
          </a:p>
          <a:p>
            <a:pPr algn="ctr"/>
            <a:endParaRPr lang="en-GB" sz="3600" b="1" dirty="0" smtClean="0"/>
          </a:p>
          <a:p>
            <a:pPr algn="ctr"/>
            <a:r>
              <a:rPr lang="en-GB" sz="3600" b="1" dirty="0" smtClean="0"/>
              <a:t>Look at the map of Whitley Bay (next slide) and the area around it – use Google </a:t>
            </a:r>
            <a:r>
              <a:rPr lang="en-GB" sz="3600" b="1" dirty="0"/>
              <a:t>M</a:t>
            </a:r>
            <a:r>
              <a:rPr lang="en-GB" sz="3600" b="1" dirty="0" smtClean="0"/>
              <a:t>aps to zoom in and see the detail. 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Create an advert for the area – with images and 150 words to promote the physical (land) and human features of this area. </a:t>
            </a:r>
          </a:p>
          <a:p>
            <a:pPr algn="ctr"/>
            <a:endParaRPr lang="en-GB" sz="4000" b="1" dirty="0"/>
          </a:p>
          <a:p>
            <a:pPr algn="ctr"/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9567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3" y="1423376"/>
            <a:ext cx="11496676" cy="451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881" y="310217"/>
            <a:ext cx="109209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u="sng" dirty="0" smtClean="0">
                <a:latin typeface="Broadway" panose="04040905080B02020502" pitchFamily="82" charset="0"/>
              </a:rPr>
              <a:t>Task 2</a:t>
            </a:r>
            <a:r>
              <a:rPr lang="en-GB" sz="4000" b="1" dirty="0" smtClean="0">
                <a:latin typeface="Broadway" panose="04040905080B02020502" pitchFamily="82" charset="0"/>
              </a:rPr>
              <a:t> </a:t>
            </a:r>
            <a:endParaRPr lang="en-GB" sz="4000" b="1" dirty="0" smtClean="0"/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“Environmental Issues – </a:t>
            </a:r>
          </a:p>
          <a:p>
            <a:pPr algn="ctr"/>
            <a:r>
              <a:rPr lang="en-GB" sz="4000" b="1" dirty="0" smtClean="0"/>
              <a:t>Traffic Congestion Solutions”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000" b="1" dirty="0" smtClean="0"/>
              <a:t>Look at the slides which follow and complete a grid like the one at the end to identify the strategy being used, how it works and whether it is any good.</a:t>
            </a:r>
          </a:p>
        </p:txBody>
      </p:sp>
    </p:spTree>
    <p:extLst>
      <p:ext uri="{BB962C8B-B14F-4D97-AF65-F5344CB8AC3E}">
        <p14:creationId xmlns:p14="http://schemas.microsoft.com/office/powerpoint/2010/main" val="26312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ongestionPA2_415x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2" y="1812925"/>
            <a:ext cx="4787900" cy="31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c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9" y="549276"/>
            <a:ext cx="444817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9551988" y="549276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35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two_way_cycle_la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6751"/>
            <a:ext cx="9144000" cy="54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83788" y="908051"/>
            <a:ext cx="34015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04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ambridgeSte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 bwMode="auto">
          <a:xfrm>
            <a:off x="1812925" y="1"/>
            <a:ext cx="8604250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625013" y="476251"/>
            <a:ext cx="34015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318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BS5%209BA_Prospect%20Place%2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7"/>
          <a:stretch/>
        </p:blipFill>
        <p:spPr bwMode="auto">
          <a:xfrm>
            <a:off x="1438275" y="114301"/>
            <a:ext cx="9144000" cy="60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625013" y="476251"/>
            <a:ext cx="34015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ar_photo_251838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4287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840913" y="692151"/>
            <a:ext cx="34015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957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A19D80D9D566409BAF2AC0F1118E1F" ma:contentTypeVersion="33" ma:contentTypeDescription="Create a new document." ma:contentTypeScope="" ma:versionID="4f85bcbfcb7d0f9db7460be303aa4bf9">
  <xsd:schema xmlns:xsd="http://www.w3.org/2001/XMLSchema" xmlns:xs="http://www.w3.org/2001/XMLSchema" xmlns:p="http://schemas.microsoft.com/office/2006/metadata/properties" xmlns:ns3="c52e5432-d30f-4169-bb66-4f4e4770b46b" xmlns:ns4="c6473309-f195-4360-9a5d-7a21b90a35b5" targetNamespace="http://schemas.microsoft.com/office/2006/metadata/properties" ma:root="true" ma:fieldsID="084b1066e681e49b54b3f5d516095f70" ns3:_="" ns4:_="">
    <xsd:import namespace="c52e5432-d30f-4169-bb66-4f4e4770b46b"/>
    <xsd:import namespace="c6473309-f195-4360-9a5d-7a21b90a35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e5432-d30f-4169-bb66-4f4e4770b4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73309-f195-4360-9a5d-7a21b90a35b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c52e5432-d30f-4169-bb66-4f4e4770b46b" xsi:nil="true"/>
    <Owner xmlns="c52e5432-d30f-4169-bb66-4f4e4770b46b">
      <UserInfo>
        <DisplayName/>
        <AccountId xsi:nil="true"/>
        <AccountType/>
      </UserInfo>
    </Owner>
    <AppVersion xmlns="c52e5432-d30f-4169-bb66-4f4e4770b46b" xsi:nil="true"/>
    <Invited_Students xmlns="c52e5432-d30f-4169-bb66-4f4e4770b46b" xsi:nil="true"/>
    <Student_Groups xmlns="c52e5432-d30f-4169-bb66-4f4e4770b46b">
      <UserInfo>
        <DisplayName/>
        <AccountId xsi:nil="true"/>
        <AccountType/>
      </UserInfo>
    </Student_Groups>
    <TeamsChannelId xmlns="c52e5432-d30f-4169-bb66-4f4e4770b46b" xsi:nil="true"/>
    <DefaultSectionNames xmlns="c52e5432-d30f-4169-bb66-4f4e4770b46b" xsi:nil="true"/>
    <Teachers xmlns="c52e5432-d30f-4169-bb66-4f4e4770b46b">
      <UserInfo>
        <DisplayName/>
        <AccountId xsi:nil="true"/>
        <AccountType/>
      </UserInfo>
    </Teachers>
    <Students xmlns="c52e5432-d30f-4169-bb66-4f4e4770b46b">
      <UserInfo>
        <DisplayName/>
        <AccountId xsi:nil="true"/>
        <AccountType/>
      </UserInfo>
    </Students>
    <Invited_Teachers xmlns="c52e5432-d30f-4169-bb66-4f4e4770b46b" xsi:nil="true"/>
    <IsNotebookLocked xmlns="c52e5432-d30f-4169-bb66-4f4e4770b46b" xsi:nil="true"/>
    <Is_Collaboration_Space_Locked xmlns="c52e5432-d30f-4169-bb66-4f4e4770b46b" xsi:nil="true"/>
    <Templates xmlns="c52e5432-d30f-4169-bb66-4f4e4770b46b" xsi:nil="true"/>
    <Self_Registration_Enabled xmlns="c52e5432-d30f-4169-bb66-4f4e4770b46b" xsi:nil="true"/>
    <Has_Teacher_Only_SectionGroup xmlns="c52e5432-d30f-4169-bb66-4f4e4770b46b" xsi:nil="true"/>
    <FolderType xmlns="c52e5432-d30f-4169-bb66-4f4e4770b46b" xsi:nil="true"/>
    <CultureName xmlns="c52e5432-d30f-4169-bb66-4f4e4770b46b" xsi:nil="true"/>
    <Distribution_Groups xmlns="c52e5432-d30f-4169-bb66-4f4e4770b46b" xsi:nil="true"/>
    <LMS_Mappings xmlns="c52e5432-d30f-4169-bb66-4f4e4770b46b" xsi:nil="true"/>
    <NotebookType xmlns="c52e5432-d30f-4169-bb66-4f4e4770b46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CE0384-AB51-41D2-B180-6565899D0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2e5432-d30f-4169-bb66-4f4e4770b46b"/>
    <ds:schemaRef ds:uri="c6473309-f195-4360-9a5d-7a21b90a35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1621AA-B69A-410A-BB8E-E4E7215B5C8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c52e5432-d30f-4169-bb66-4f4e4770b46b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c6473309-f195-4360-9a5d-7a21b90a35b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718460-0042-48D5-9B27-AAA194763D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509</Words>
  <Application>Microsoft Office PowerPoint</Application>
  <PresentationFormat>Widescreen</PresentationFormat>
  <Paragraphs>221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Broadway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Clarice Ripley</dc:creator>
  <cp:lastModifiedBy>Kathryn Furness</cp:lastModifiedBy>
  <cp:revision>14</cp:revision>
  <dcterms:created xsi:type="dcterms:W3CDTF">2020-05-20T04:33:44Z</dcterms:created>
  <dcterms:modified xsi:type="dcterms:W3CDTF">2020-06-01T14:42:51Z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0x01010015A19D80D9D566409BAF2AC0F1118E1F</vt:lpwstr>
  </property>
</Properties>
</file>