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079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D57503-1E8C-49EB-BEEF-DD5331AB46E3}" v="7" dt="2020-05-20T04:52:59.6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ryn Furness" userId="c81c3e10-8b6a-4619-b7f9-407eda8bfee7" providerId="ADAL" clId="{ECD57503-1E8C-49EB-BEEF-DD5331AB46E3}"/>
    <pc:docChg chg="custSel modSld modMainMaster">
      <pc:chgData name="Kathryn Furness" userId="c81c3e10-8b6a-4619-b7f9-407eda8bfee7" providerId="ADAL" clId="{ECD57503-1E8C-49EB-BEEF-DD5331AB46E3}" dt="2020-05-20T04:52:59.622" v="75" actId="14100"/>
      <pc:docMkLst>
        <pc:docMk/>
      </pc:docMkLst>
      <pc:sldChg chg="modSp">
        <pc:chgData name="Kathryn Furness" userId="c81c3e10-8b6a-4619-b7f9-407eda8bfee7" providerId="ADAL" clId="{ECD57503-1E8C-49EB-BEEF-DD5331AB46E3}" dt="2020-05-20T04:50:05.968" v="9" actId="1076"/>
        <pc:sldMkLst>
          <pc:docMk/>
          <pc:sldMk cId="3655114648" sldId="256"/>
        </pc:sldMkLst>
        <pc:spChg chg="mod">
          <ac:chgData name="Kathryn Furness" userId="c81c3e10-8b6a-4619-b7f9-407eda8bfee7" providerId="ADAL" clId="{ECD57503-1E8C-49EB-BEEF-DD5331AB46E3}" dt="2020-05-20T04:49:56.627" v="8" actId="14100"/>
          <ac:spMkLst>
            <pc:docMk/>
            <pc:sldMk cId="3655114648" sldId="256"/>
            <ac:spMk id="4" creationId="{00000000-0000-0000-0000-000000000000}"/>
          </ac:spMkLst>
        </pc:spChg>
        <pc:picChg chg="mod">
          <ac:chgData name="Kathryn Furness" userId="c81c3e10-8b6a-4619-b7f9-407eda8bfee7" providerId="ADAL" clId="{ECD57503-1E8C-49EB-BEEF-DD5331AB46E3}" dt="2020-05-20T04:50:05.968" v="9" actId="1076"/>
          <ac:picMkLst>
            <pc:docMk/>
            <pc:sldMk cId="3655114648" sldId="256"/>
            <ac:picMk id="1028" creationId="{00000000-0000-0000-0000-000000000000}"/>
          </ac:picMkLst>
        </pc:picChg>
      </pc:sldChg>
      <pc:sldChg chg="delSp modSp">
        <pc:chgData name="Kathryn Furness" userId="c81c3e10-8b6a-4619-b7f9-407eda8bfee7" providerId="ADAL" clId="{ECD57503-1E8C-49EB-BEEF-DD5331AB46E3}" dt="2020-05-20T04:51:14.921" v="16" actId="1076"/>
        <pc:sldMkLst>
          <pc:docMk/>
          <pc:sldMk cId="3717415994" sldId="257"/>
        </pc:sldMkLst>
        <pc:spChg chg="mod">
          <ac:chgData name="Kathryn Furness" userId="c81c3e10-8b6a-4619-b7f9-407eda8bfee7" providerId="ADAL" clId="{ECD57503-1E8C-49EB-BEEF-DD5331AB46E3}" dt="2020-05-20T04:51:04.541" v="15" actId="14100"/>
          <ac:spMkLst>
            <pc:docMk/>
            <pc:sldMk cId="3717415994" sldId="257"/>
            <ac:spMk id="2" creationId="{00000000-0000-0000-0000-000000000000}"/>
          </ac:spMkLst>
        </pc:spChg>
        <pc:spChg chg="mod">
          <ac:chgData name="Kathryn Furness" userId="c81c3e10-8b6a-4619-b7f9-407eda8bfee7" providerId="ADAL" clId="{ECD57503-1E8C-49EB-BEEF-DD5331AB46E3}" dt="2020-05-20T04:51:14.921" v="16" actId="1076"/>
          <ac:spMkLst>
            <pc:docMk/>
            <pc:sldMk cId="3717415994" sldId="257"/>
            <ac:spMk id="3" creationId="{00000000-0000-0000-0000-000000000000}"/>
          </ac:spMkLst>
        </pc:spChg>
        <pc:picChg chg="del">
          <ac:chgData name="Kathryn Furness" userId="c81c3e10-8b6a-4619-b7f9-407eda8bfee7" providerId="ADAL" clId="{ECD57503-1E8C-49EB-BEEF-DD5331AB46E3}" dt="2020-05-20T04:50:14.566" v="10" actId="478"/>
          <ac:picMkLst>
            <pc:docMk/>
            <pc:sldMk cId="3717415994" sldId="257"/>
            <ac:picMk id="4" creationId="{00000000-0000-0000-0000-000000000000}"/>
          </ac:picMkLst>
        </pc:picChg>
      </pc:sldChg>
      <pc:sldChg chg="delSp modSp">
        <pc:chgData name="Kathryn Furness" userId="c81c3e10-8b6a-4619-b7f9-407eda8bfee7" providerId="ADAL" clId="{ECD57503-1E8C-49EB-BEEF-DD5331AB46E3}" dt="2020-05-20T04:52:23.059" v="68" actId="14100"/>
        <pc:sldMkLst>
          <pc:docMk/>
          <pc:sldMk cId="2364223000" sldId="258"/>
        </pc:sldMkLst>
        <pc:spChg chg="mod">
          <ac:chgData name="Kathryn Furness" userId="c81c3e10-8b6a-4619-b7f9-407eda8bfee7" providerId="ADAL" clId="{ECD57503-1E8C-49EB-BEEF-DD5331AB46E3}" dt="2020-05-20T04:52:23.059" v="68" actId="14100"/>
          <ac:spMkLst>
            <pc:docMk/>
            <pc:sldMk cId="2364223000" sldId="258"/>
            <ac:spMk id="2" creationId="{00000000-0000-0000-0000-000000000000}"/>
          </ac:spMkLst>
        </pc:spChg>
        <pc:spChg chg="mod">
          <ac:chgData name="Kathryn Furness" userId="c81c3e10-8b6a-4619-b7f9-407eda8bfee7" providerId="ADAL" clId="{ECD57503-1E8C-49EB-BEEF-DD5331AB46E3}" dt="2020-05-20T04:51:26.636" v="18" actId="1076"/>
          <ac:spMkLst>
            <pc:docMk/>
            <pc:sldMk cId="2364223000" sldId="258"/>
            <ac:spMk id="8" creationId="{00000000-0000-0000-0000-000000000000}"/>
          </ac:spMkLst>
        </pc:spChg>
        <pc:spChg chg="mod">
          <ac:chgData name="Kathryn Furness" userId="c81c3e10-8b6a-4619-b7f9-407eda8bfee7" providerId="ADAL" clId="{ECD57503-1E8C-49EB-BEEF-DD5331AB46E3}" dt="2020-05-20T04:52:15.400" v="67" actId="14100"/>
          <ac:spMkLst>
            <pc:docMk/>
            <pc:sldMk cId="2364223000" sldId="258"/>
            <ac:spMk id="10" creationId="{00000000-0000-0000-0000-000000000000}"/>
          </ac:spMkLst>
        </pc:spChg>
        <pc:picChg chg="del">
          <ac:chgData name="Kathryn Furness" userId="c81c3e10-8b6a-4619-b7f9-407eda8bfee7" providerId="ADAL" clId="{ECD57503-1E8C-49EB-BEEF-DD5331AB46E3}" dt="2020-05-20T04:51:19.494" v="17" actId="478"/>
          <ac:picMkLst>
            <pc:docMk/>
            <pc:sldMk cId="2364223000" sldId="258"/>
            <ac:picMk id="4" creationId="{00000000-0000-0000-0000-000000000000}"/>
          </ac:picMkLst>
        </pc:picChg>
      </pc:sldChg>
      <pc:sldChg chg="delSp modSp">
        <pc:chgData name="Kathryn Furness" userId="c81c3e10-8b6a-4619-b7f9-407eda8bfee7" providerId="ADAL" clId="{ECD57503-1E8C-49EB-BEEF-DD5331AB46E3}" dt="2020-05-20T04:52:37.673" v="71" actId="14100"/>
        <pc:sldMkLst>
          <pc:docMk/>
          <pc:sldMk cId="1663279547" sldId="259"/>
        </pc:sldMkLst>
        <pc:spChg chg="mod">
          <ac:chgData name="Kathryn Furness" userId="c81c3e10-8b6a-4619-b7f9-407eda8bfee7" providerId="ADAL" clId="{ECD57503-1E8C-49EB-BEEF-DD5331AB46E3}" dt="2020-05-20T04:52:37.673" v="71" actId="14100"/>
          <ac:spMkLst>
            <pc:docMk/>
            <pc:sldMk cId="1663279547" sldId="259"/>
            <ac:spMk id="2" creationId="{00000000-0000-0000-0000-000000000000}"/>
          </ac:spMkLst>
        </pc:spChg>
        <pc:picChg chg="del">
          <ac:chgData name="Kathryn Furness" userId="c81c3e10-8b6a-4619-b7f9-407eda8bfee7" providerId="ADAL" clId="{ECD57503-1E8C-49EB-BEEF-DD5331AB46E3}" dt="2020-05-20T04:52:05.627" v="65" actId="478"/>
          <ac:picMkLst>
            <pc:docMk/>
            <pc:sldMk cId="1663279547" sldId="259"/>
            <ac:picMk id="4" creationId="{00000000-0000-0000-0000-000000000000}"/>
          </ac:picMkLst>
        </pc:picChg>
      </pc:sldChg>
      <pc:sldChg chg="modSp">
        <pc:chgData name="Kathryn Furness" userId="c81c3e10-8b6a-4619-b7f9-407eda8bfee7" providerId="ADAL" clId="{ECD57503-1E8C-49EB-BEEF-DD5331AB46E3}" dt="2020-05-20T04:52:59.622" v="75" actId="14100"/>
        <pc:sldMkLst>
          <pc:docMk/>
          <pc:sldMk cId="738458392" sldId="260"/>
        </pc:sldMkLst>
        <pc:spChg chg="mod">
          <ac:chgData name="Kathryn Furness" userId="c81c3e10-8b6a-4619-b7f9-407eda8bfee7" providerId="ADAL" clId="{ECD57503-1E8C-49EB-BEEF-DD5331AB46E3}" dt="2020-05-20T04:52:54.433" v="74" actId="14100"/>
          <ac:spMkLst>
            <pc:docMk/>
            <pc:sldMk cId="738458392" sldId="260"/>
            <ac:spMk id="2" creationId="{00000000-0000-0000-0000-000000000000}"/>
          </ac:spMkLst>
        </pc:spChg>
        <pc:picChg chg="mod">
          <ac:chgData name="Kathryn Furness" userId="c81c3e10-8b6a-4619-b7f9-407eda8bfee7" providerId="ADAL" clId="{ECD57503-1E8C-49EB-BEEF-DD5331AB46E3}" dt="2020-05-20T04:52:59.622" v="75" actId="14100"/>
          <ac:picMkLst>
            <pc:docMk/>
            <pc:sldMk cId="738458392" sldId="260"/>
            <ac:picMk id="5122" creationId="{00000000-0000-0000-0000-000000000000}"/>
          </ac:picMkLst>
        </pc:picChg>
      </pc:sldChg>
      <pc:sldMasterChg chg="addSp modSldLayout">
        <pc:chgData name="Kathryn Furness" userId="c81c3e10-8b6a-4619-b7f9-407eda8bfee7" providerId="ADAL" clId="{ECD57503-1E8C-49EB-BEEF-DD5331AB46E3}" dt="2020-05-20T04:50:45.632" v="12"/>
        <pc:sldMasterMkLst>
          <pc:docMk/>
          <pc:sldMasterMk cId="1257188855" sldId="2147483660"/>
        </pc:sldMasterMkLst>
        <pc:picChg chg="add">
          <ac:chgData name="Kathryn Furness" userId="c81c3e10-8b6a-4619-b7f9-407eda8bfee7" providerId="ADAL" clId="{ECD57503-1E8C-49EB-BEEF-DD5331AB46E3}" dt="2020-05-20T04:50:45.632" v="12"/>
          <ac:picMkLst>
            <pc:docMk/>
            <pc:sldMasterMk cId="1257188855" sldId="2147483660"/>
            <ac:picMk id="8" creationId="{8571838A-B35C-40FB-ADC6-C1D49F0558C3}"/>
          </ac:picMkLst>
        </pc:picChg>
        <pc:picChg chg="add">
          <ac:chgData name="Kathryn Furness" userId="c81c3e10-8b6a-4619-b7f9-407eda8bfee7" providerId="ADAL" clId="{ECD57503-1E8C-49EB-BEEF-DD5331AB46E3}" dt="2020-05-20T04:50:45.632" v="12"/>
          <ac:picMkLst>
            <pc:docMk/>
            <pc:sldMasterMk cId="1257188855" sldId="2147483660"/>
            <ac:picMk id="9" creationId="{82CE6AF6-3408-47EB-A035-CC8F41A8422A}"/>
          </ac:picMkLst>
        </pc:picChg>
        <pc:sldLayoutChg chg="addSp delSp modSp">
          <pc:chgData name="Kathryn Furness" userId="c81c3e10-8b6a-4619-b7f9-407eda8bfee7" providerId="ADAL" clId="{ECD57503-1E8C-49EB-BEEF-DD5331AB46E3}" dt="2020-05-20T04:50:43.030" v="11"/>
          <pc:sldLayoutMkLst>
            <pc:docMk/>
            <pc:sldMasterMk cId="1257188855" sldId="2147483660"/>
            <pc:sldLayoutMk cId="3726221232" sldId="2147483661"/>
          </pc:sldLayoutMkLst>
          <pc:picChg chg="add del mod">
            <ac:chgData name="Kathryn Furness" userId="c81c3e10-8b6a-4619-b7f9-407eda8bfee7" providerId="ADAL" clId="{ECD57503-1E8C-49EB-BEEF-DD5331AB46E3}" dt="2020-05-20T04:50:43.030" v="11"/>
            <ac:picMkLst>
              <pc:docMk/>
              <pc:sldMasterMk cId="1257188855" sldId="2147483660"/>
              <pc:sldLayoutMk cId="3726221232" sldId="2147483661"/>
              <ac:picMk id="8" creationId="{D8DE0313-D882-43EE-9723-A80BCEA7003D}"/>
            </ac:picMkLst>
          </pc:picChg>
          <pc:picChg chg="add del mod">
            <ac:chgData name="Kathryn Furness" userId="c81c3e10-8b6a-4619-b7f9-407eda8bfee7" providerId="ADAL" clId="{ECD57503-1E8C-49EB-BEEF-DD5331AB46E3}" dt="2020-05-20T04:50:43.030" v="11"/>
            <ac:picMkLst>
              <pc:docMk/>
              <pc:sldMasterMk cId="1257188855" sldId="2147483660"/>
              <pc:sldLayoutMk cId="3726221232" sldId="2147483661"/>
              <ac:picMk id="10" creationId="{351A3441-A97B-436D-96C6-66BB7C01BF13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ADE3-8207-4ED1-B334-853087652AC9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1E82-5C6D-42E1-8D27-F2797EC4F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22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ADE3-8207-4ED1-B334-853087652AC9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1E82-5C6D-42E1-8D27-F2797EC4F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48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ADE3-8207-4ED1-B334-853087652AC9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1E82-5C6D-42E1-8D27-F2797EC4F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42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ADE3-8207-4ED1-B334-853087652AC9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1E82-5C6D-42E1-8D27-F2797EC4F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60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ADE3-8207-4ED1-B334-853087652AC9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1E82-5C6D-42E1-8D27-F2797EC4F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20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ADE3-8207-4ED1-B334-853087652AC9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1E82-5C6D-42E1-8D27-F2797EC4F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66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ADE3-8207-4ED1-B334-853087652AC9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1E82-5C6D-42E1-8D27-F2797EC4F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53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ADE3-8207-4ED1-B334-853087652AC9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1E82-5C6D-42E1-8D27-F2797EC4F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96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ADE3-8207-4ED1-B334-853087652AC9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1E82-5C6D-42E1-8D27-F2797EC4F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012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ADE3-8207-4ED1-B334-853087652AC9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1E82-5C6D-42E1-8D27-F2797EC4F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48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ADE3-8207-4ED1-B334-853087652AC9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1E82-5C6D-42E1-8D27-F2797EC4F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17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onkseaton high school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16" r="10373"/>
          <a:stretch/>
        </p:blipFill>
        <p:spPr bwMode="auto">
          <a:xfrm>
            <a:off x="-19051" y="0"/>
            <a:ext cx="122110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9052" y="1"/>
            <a:ext cx="12211051" cy="1009650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1387474"/>
            <a:ext cx="11487150" cy="4689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0066"/>
                </a:solidFill>
              </a:defRPr>
            </a:lvl1pPr>
          </a:lstStyle>
          <a:p>
            <a:fld id="{364EADE3-8207-4ED1-B334-853087652AC9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0066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0066"/>
                </a:solidFill>
              </a:defRPr>
            </a:lvl1pPr>
          </a:lstStyle>
          <a:p>
            <a:fld id="{47EA1E82-5C6D-42E1-8D27-F2797EC4FAEF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drawing, palm&#10;&#10;Description automatically generated">
            <a:extLst>
              <a:ext uri="{FF2B5EF4-FFF2-40B4-BE49-F238E27FC236}">
                <a16:creationId xmlns:a16="http://schemas.microsoft.com/office/drawing/2014/main" id="{8571838A-B35C-40FB-ADC6-C1D49F0558C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931" y="111369"/>
            <a:ext cx="921626" cy="1119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CE6AF6-3408-47EB-A035-CC8F41A8422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6202345"/>
            <a:ext cx="11495314" cy="54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8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ourofcode.com/flap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ourofcode.com/codehsturtle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112625"/>
          </a:xfrm>
          <a:prstGeom prst="rect">
            <a:avLst/>
          </a:prstGeom>
          <a:blipFill dpi="0" rotWithShape="1">
            <a:blip r:embed="rId2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00CC66"/>
          </a:solidFill>
        </p:spPr>
        <p:txBody>
          <a:bodyPr anchor="ctr"/>
          <a:lstStyle/>
          <a:p>
            <a:r>
              <a:rPr lang="en-GB" b="1" dirty="0"/>
              <a:t>Year 8 Transition Booklet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0870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chemeClr val="tx1"/>
                </a:solidFill>
              </a:rPr>
              <a:t>ICT and Computer Science</a:t>
            </a:r>
          </a:p>
        </p:txBody>
      </p:sp>
      <p:pic>
        <p:nvPicPr>
          <p:cNvPr id="1028" name="Picture 4" descr="Pages - Staff compu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289" y="82543"/>
            <a:ext cx="3802381" cy="17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11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8" y="145855"/>
            <a:ext cx="10725269" cy="863796"/>
          </a:xfrm>
          <a:solidFill>
            <a:srgbClr val="00CC66"/>
          </a:solidFill>
        </p:spPr>
        <p:txBody>
          <a:bodyPr/>
          <a:lstStyle/>
          <a:p>
            <a:r>
              <a:rPr lang="en-GB" b="1" dirty="0"/>
              <a:t>Hello!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339651"/>
            <a:ext cx="11487150" cy="4689475"/>
          </a:xfrm>
          <a:solidFill>
            <a:schemeClr val="bg1"/>
          </a:solidFill>
          <a:ln w="38100">
            <a:solidFill>
              <a:srgbClr val="00CC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ysClr val="windowText" lastClr="000000"/>
                </a:solidFill>
              </a:rPr>
              <a:t>Welcome to Monkseaton High School’s ICT and Computer Science lessons. We look forward to teaching you in September.</a:t>
            </a:r>
          </a:p>
          <a:p>
            <a:pPr marL="0" indent="0">
              <a:buNone/>
            </a:pPr>
            <a:r>
              <a:rPr lang="en-GB" sz="2800" dirty="0">
                <a:solidFill>
                  <a:sysClr val="windowText" lastClr="000000"/>
                </a:solidFill>
              </a:rPr>
              <a:t>This booklet has some fun activities you can try to get you ready for Year 9 while you’re learning from home. </a:t>
            </a:r>
          </a:p>
          <a:p>
            <a:pPr marL="0" indent="0">
              <a:buNone/>
            </a:pPr>
            <a:r>
              <a:rPr lang="en-GB" sz="2800" dirty="0">
                <a:solidFill>
                  <a:sysClr val="windowText" lastClr="000000"/>
                </a:solidFill>
              </a:rPr>
              <a:t>You do not need to complete them all, but they are designed to help you get a head-start on the learning you will do at high school.</a:t>
            </a:r>
          </a:p>
          <a:p>
            <a:pPr marL="0" indent="0">
              <a:buNone/>
            </a:pPr>
            <a:endParaRPr lang="en-GB" sz="2800" dirty="0"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ysClr val="windowText" lastClr="000000"/>
                </a:solidFill>
              </a:rPr>
              <a:t>We hope that you and your families are keeping well. </a:t>
            </a:r>
          </a:p>
          <a:p>
            <a:pPr marL="0" indent="0">
              <a:buNone/>
            </a:pPr>
            <a:endParaRPr lang="en-GB" sz="2800" dirty="0"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ysClr val="windowText" lastClr="000000"/>
                </a:solidFill>
              </a:rPr>
              <a:t>Mrs Holmes-Long and Mr Hall</a:t>
            </a:r>
          </a:p>
        </p:txBody>
      </p:sp>
    </p:spTree>
    <p:extLst>
      <p:ext uri="{BB962C8B-B14F-4D97-AF65-F5344CB8AC3E}">
        <p14:creationId xmlns:p14="http://schemas.microsoft.com/office/powerpoint/2010/main" val="371741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77" y="112195"/>
            <a:ext cx="10945400" cy="897455"/>
          </a:xfrm>
          <a:solidFill>
            <a:srgbClr val="00CC66"/>
          </a:solidFill>
        </p:spPr>
        <p:txBody>
          <a:bodyPr/>
          <a:lstStyle/>
          <a:p>
            <a:r>
              <a:rPr lang="en-GB" b="1" dirty="0"/>
              <a:t>Hour of Code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" y="1595941"/>
            <a:ext cx="4628423" cy="31059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9203" y="1044023"/>
            <a:ext cx="4100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Gotham 5r"/>
              </a:rPr>
              <a:t>Make a Flappy Game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68960" y="5515575"/>
            <a:ext cx="10339317" cy="7443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DIFFICULTY</a:t>
            </a:r>
          </a:p>
        </p:txBody>
      </p:sp>
      <p:sp>
        <p:nvSpPr>
          <p:cNvPr id="9" name="Rectangle 8"/>
          <p:cNvSpPr/>
          <p:nvPr/>
        </p:nvSpPr>
        <p:spPr>
          <a:xfrm>
            <a:off x="399833" y="4878318"/>
            <a:ext cx="389722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400" u="sng" dirty="0">
                <a:solidFill>
                  <a:srgbClr val="5B6770"/>
                </a:solidFill>
                <a:latin typeface="Gotham 7r"/>
                <a:hlinkClick r:id="rId3"/>
              </a:rPr>
              <a:t>https://hourofcode.com/flap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3433207" y="267487"/>
            <a:ext cx="7445070" cy="5048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ysClr val="windowText" lastClr="000000"/>
                </a:solidFill>
              </a:rPr>
              <a:t>Use the HOUR OF CODE tutorials to create games and practice your coding skills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953" y="1595941"/>
            <a:ext cx="4584376" cy="30710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95194" y="1134276"/>
            <a:ext cx="5538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Gotham 5r"/>
              </a:rPr>
              <a:t>Program</a:t>
            </a:r>
            <a:r>
              <a:rPr lang="en-GB" sz="1400" dirty="0">
                <a:solidFill>
                  <a:srgbClr val="696969"/>
                </a:solidFill>
                <a:latin typeface="Gotham 5r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Gotham 5r"/>
              </a:rPr>
              <a:t>in Python with Tracy the Turtle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16748" y="4877521"/>
            <a:ext cx="507863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400" u="sng" dirty="0">
                <a:solidFill>
                  <a:srgbClr val="5B6770"/>
                </a:solidFill>
                <a:latin typeface="Gotham 7r"/>
                <a:hlinkClick r:id="rId5"/>
              </a:rPr>
              <a:t>https://hourofcode.com/codehsturtle</a:t>
            </a:r>
            <a:endParaRPr lang="en-GB" sz="2400" u="sng" dirty="0">
              <a:solidFill>
                <a:srgbClr val="5B6770"/>
              </a:solidFill>
              <a:latin typeface="Gotham 7r"/>
            </a:endParaRPr>
          </a:p>
        </p:txBody>
      </p:sp>
    </p:spTree>
    <p:extLst>
      <p:ext uri="{BB962C8B-B14F-4D97-AF65-F5344CB8AC3E}">
        <p14:creationId xmlns:p14="http://schemas.microsoft.com/office/powerpoint/2010/main" val="2364223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05" y="95367"/>
            <a:ext cx="10922313" cy="914284"/>
          </a:xfrm>
          <a:solidFill>
            <a:srgbClr val="00CC66"/>
          </a:solidFill>
        </p:spPr>
        <p:txBody>
          <a:bodyPr/>
          <a:lstStyle/>
          <a:p>
            <a:r>
              <a:rPr lang="en-GB" b="1" dirty="0"/>
              <a:t>Programming App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18" y="1595941"/>
            <a:ext cx="5372102" cy="4213226"/>
          </a:xfrm>
          <a:solidFill>
            <a:schemeClr val="bg1"/>
          </a:solidFill>
          <a:ln w="38100">
            <a:solidFill>
              <a:srgbClr val="00CC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GB" dirty="0">
                <a:solidFill>
                  <a:sysClr val="windowText" lastClr="000000"/>
                </a:solidFill>
              </a:rPr>
              <a:t>Download the app </a:t>
            </a:r>
            <a:r>
              <a:rPr lang="en-GB" b="1" dirty="0">
                <a:solidFill>
                  <a:sysClr val="windowText" lastClr="000000"/>
                </a:solidFill>
              </a:rPr>
              <a:t>‘</a:t>
            </a:r>
            <a:r>
              <a:rPr lang="en-GB" b="1" dirty="0" err="1">
                <a:solidFill>
                  <a:sysClr val="windowText" lastClr="000000"/>
                </a:solidFill>
              </a:rPr>
              <a:t>py</a:t>
            </a:r>
            <a:r>
              <a:rPr lang="en-GB" b="1" dirty="0">
                <a:solidFill>
                  <a:sysClr val="windowText" lastClr="000000"/>
                </a:solidFill>
              </a:rPr>
              <a:t>’</a:t>
            </a:r>
            <a:r>
              <a:rPr lang="en-GB" dirty="0">
                <a:solidFill>
                  <a:sysClr val="windowText" lastClr="000000"/>
                </a:solidFill>
              </a:rPr>
              <a:t> from the app store / the play store and practice coding in the </a:t>
            </a:r>
            <a:r>
              <a:rPr lang="en-GB" b="1" dirty="0">
                <a:solidFill>
                  <a:sysClr val="windowText" lastClr="000000"/>
                </a:solidFill>
              </a:rPr>
              <a:t>python language</a:t>
            </a:r>
            <a:r>
              <a:rPr lang="en-GB" dirty="0">
                <a:solidFill>
                  <a:sysClr val="windowText" lastClr="000000"/>
                </a:solidFill>
              </a:rPr>
              <a:t>.</a:t>
            </a:r>
            <a:endParaRPr lang="en-GB" b="1" dirty="0">
              <a:solidFill>
                <a:sysClr val="windowText" lastClr="000000"/>
              </a:solidFill>
            </a:endParaRPr>
          </a:p>
        </p:txBody>
      </p:sp>
      <p:pic>
        <p:nvPicPr>
          <p:cNvPr id="3074" name="Picture 2" descr="Py - Learn to Code on the App St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95" y="2146874"/>
            <a:ext cx="2496185" cy="24961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279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67" y="123415"/>
            <a:ext cx="10903560" cy="886235"/>
          </a:xfrm>
          <a:solidFill>
            <a:srgbClr val="00CC66"/>
          </a:solidFill>
        </p:spPr>
        <p:txBody>
          <a:bodyPr/>
          <a:lstStyle/>
          <a:p>
            <a:r>
              <a:rPr lang="en-GB" b="1" dirty="0"/>
              <a:t>Key Words</a:t>
            </a:r>
          </a:p>
        </p:txBody>
      </p:sp>
      <p:pic>
        <p:nvPicPr>
          <p:cNvPr id="5122" name="Picture 2" descr="Word Search on Computer Word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" t="10746" r="7030" b="6128"/>
          <a:stretch/>
        </p:blipFill>
        <p:spPr bwMode="auto">
          <a:xfrm>
            <a:off x="2720339" y="205740"/>
            <a:ext cx="7658637" cy="5942618"/>
          </a:xfrm>
          <a:prstGeom prst="rect">
            <a:avLst/>
          </a:prstGeom>
          <a:noFill/>
          <a:ln>
            <a:solidFill>
              <a:srgbClr val="00CC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337" y="1299990"/>
            <a:ext cx="2269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Use the line tool to mark off words as you find them.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We’ve done the first one for you.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327094" y="2181340"/>
            <a:ext cx="1090670" cy="1101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562641" y="484742"/>
            <a:ext cx="4627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458392"/>
      </p:ext>
    </p:extLst>
  </p:cSld>
  <p:clrMapOvr>
    <a:masterClrMapping/>
  </p:clrMapOvr>
</p:sld>
</file>

<file path=ppt/theme/theme1.xml><?xml version="1.0" encoding="utf-8"?>
<a:theme xmlns:a="http://schemas.openxmlformats.org/drawingml/2006/main" name="DarkM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rkMHS" id="{6BB5870F-591A-4A1C-B50D-97C5DC36DF97}" vid="{E8F392FD-BEFA-4E6E-8520-48661A1AE8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DarkMHS</Template>
  <TotalTime>154</TotalTime>
  <Words>179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 Light</vt:lpstr>
      <vt:lpstr>Gotham 5r</vt:lpstr>
      <vt:lpstr>Gotham 7r</vt:lpstr>
      <vt:lpstr>DarkMHS</vt:lpstr>
      <vt:lpstr>Year 8 Transition Booklet</vt:lpstr>
      <vt:lpstr>Hello!</vt:lpstr>
      <vt:lpstr>Hour of Code</vt:lpstr>
      <vt:lpstr>Programming App</vt:lpstr>
      <vt:lpstr>Key Words</vt:lpstr>
    </vt:vector>
  </TitlesOfParts>
  <Company>Monkseaton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8 Transition Booklet</dc:title>
  <dc:creator>Sarah Holmes-Long</dc:creator>
  <cp:lastModifiedBy>Kathryn Furness</cp:lastModifiedBy>
  <cp:revision>10</cp:revision>
  <dcterms:created xsi:type="dcterms:W3CDTF">2020-05-15T09:19:24Z</dcterms:created>
  <dcterms:modified xsi:type="dcterms:W3CDTF">2020-05-22T12:09:16Z</dcterms:modified>
</cp:coreProperties>
</file>